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10287000" cx="18288000"/>
  <p:notesSz cx="6858000" cy="9144000"/>
  <p:embeddedFontLst>
    <p:embeddedFont>
      <p:font typeface="Caveat"/>
      <p:regular r:id="rId28"/>
      <p:bold r:id="rId29"/>
    </p:embeddedFont>
    <p:embeddedFont>
      <p:font typeface="Poppins"/>
      <p:regular r:id="rId30"/>
      <p:bold r:id="rId31"/>
      <p:italic r:id="rId32"/>
      <p:boldItalic r:id="rId33"/>
    </p:embeddedFont>
    <p:embeddedFont>
      <p:font typeface="Poppins Medium"/>
      <p:regular r:id="rId34"/>
      <p:bold r:id="rId35"/>
      <p:italic r:id="rId36"/>
      <p:boldItalic r:id="rId37"/>
    </p:embeddedFont>
    <p:embeddedFont>
      <p:font typeface="Homemade Apple"/>
      <p:regular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39" roundtripDataSignature="AMtx7mhPhx5L16umcmgFQTdccgbVt3KmW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Caveat-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aveat-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oppins-bold.fntdata"/><Relationship Id="rId30" Type="http://schemas.openxmlformats.org/officeDocument/2006/relationships/font" Target="fonts/Poppins-regular.fntdata"/><Relationship Id="rId11" Type="http://schemas.openxmlformats.org/officeDocument/2006/relationships/slide" Target="slides/slide6.xml"/><Relationship Id="rId33" Type="http://schemas.openxmlformats.org/officeDocument/2006/relationships/font" Target="fonts/Poppins-boldItalic.fntdata"/><Relationship Id="rId10" Type="http://schemas.openxmlformats.org/officeDocument/2006/relationships/slide" Target="slides/slide5.xml"/><Relationship Id="rId32" Type="http://schemas.openxmlformats.org/officeDocument/2006/relationships/font" Target="fonts/Poppins-italic.fntdata"/><Relationship Id="rId13" Type="http://schemas.openxmlformats.org/officeDocument/2006/relationships/slide" Target="slides/slide8.xml"/><Relationship Id="rId35" Type="http://schemas.openxmlformats.org/officeDocument/2006/relationships/font" Target="fonts/PoppinsMedium-bold.fntdata"/><Relationship Id="rId12" Type="http://schemas.openxmlformats.org/officeDocument/2006/relationships/slide" Target="slides/slide7.xml"/><Relationship Id="rId34" Type="http://schemas.openxmlformats.org/officeDocument/2006/relationships/font" Target="fonts/PoppinsMedium-regular.fntdata"/><Relationship Id="rId15" Type="http://schemas.openxmlformats.org/officeDocument/2006/relationships/slide" Target="slides/slide10.xml"/><Relationship Id="rId37" Type="http://schemas.openxmlformats.org/officeDocument/2006/relationships/font" Target="fonts/PoppinsMedium-boldItalic.fntdata"/><Relationship Id="rId14" Type="http://schemas.openxmlformats.org/officeDocument/2006/relationships/slide" Target="slides/slide9.xml"/><Relationship Id="rId36" Type="http://schemas.openxmlformats.org/officeDocument/2006/relationships/font" Target="fonts/PoppinsMedium-italic.fntdata"/><Relationship Id="rId17" Type="http://schemas.openxmlformats.org/officeDocument/2006/relationships/slide" Target="slides/slide12.xml"/><Relationship Id="rId39" Type="http://customschemas.google.com/relationships/presentationmetadata" Target="metadata"/><Relationship Id="rId16" Type="http://schemas.openxmlformats.org/officeDocument/2006/relationships/slide" Target="slides/slide11.xml"/><Relationship Id="rId38" Type="http://schemas.openxmlformats.org/officeDocument/2006/relationships/font" Target="fonts/HomemadeApple-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d8c6fc1156_0_4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7" name="Google Shape;237;g3d8c6fc1156_0_47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d8c6fc1156_0_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5" name="Google Shape;245;g3d8c6fc1156_0_8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d8c6fc1156_0_1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3" name="Google Shape;253;g3d8c6fc1156_0_1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d8c6fc1156_0_2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1" name="Google Shape;261;g3d8c6fc1156_0_2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d8c6fc1156_0_3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9" name="Google Shape;269;g3d8c6fc1156_0_3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d8c6fc1156_0_4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7" name="Google Shape;277;g3d8c6fc1156_0_4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d8c6fc1156_0_4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5" name="Google Shape;285;g3d8c6fc1156_0_4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d8c6fc1156_0_4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3" name="Google Shape;293;g3d8c6fc1156_0_4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d8c6fc1156_0_4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2" name="Google Shape;302;g3d8c6fc1156_0_4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d8c6fc1156_0_4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9" name="Google Shape;309;g3d8c6fc1156_0_4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9" name="Google Shape;9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d8c6fc1156_0_4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6" name="Google Shape;316;g3d8c6fc1156_0_4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d8c6fc1156_0_4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3" name="Google Shape;323;g3d8c6fc1156_0_4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f113693c1b_0_10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0" name="Google Shape;330;g2f113693c1b_0_109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5" name="Google Shape;105;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4" name="Google Shape;12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f113693c1b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7" name="Google Shape;137;g2f113693c1b_0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f113693c1b_0_1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5" name="Google Shape;165;g2f113693c1b_0_19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f113693c1b_0_2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8" name="Google Shape;188;g2f113693c1b_0_28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f113693c1b_0_4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4" name="Google Shape;194;g2f113693c1b_0_46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f113693c1b_0_5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5" name="Google Shape;205;g2f113693c1b_0_5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1" name="Google Shape;71;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7" name="Google Shape;77;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18" name="Google Shape;18;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0" name="Google Shape;30;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6" name="Google Shape;36;p1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7" name="Google Shape;37;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3" name="Google Shape;43;p1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4" name="Google Shape;44;p1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5" name="Google Shape;45;p1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6" name="Google Shape;46;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57" name="Google Shape;57;p1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58" name="Google Shape;58;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2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0"/>
          <p:cNvSpPr/>
          <p:nvPr>
            <p:ph idx="2" type="pic"/>
          </p:nvPr>
        </p:nvSpPr>
        <p:spPr>
          <a:xfrm>
            <a:off x="1792288" y="612775"/>
            <a:ext cx="5486400" cy="4114800"/>
          </a:xfrm>
          <a:prstGeom prst="rect">
            <a:avLst/>
          </a:prstGeom>
          <a:noFill/>
          <a:ln>
            <a:noFill/>
          </a:ln>
        </p:spPr>
      </p:sp>
      <p:sp>
        <p:nvSpPr>
          <p:cNvPr id="64" name="Google Shape;64;p2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5" name="Google Shape;65;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6.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4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4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49.png"/><Relationship Id="rId5" Type="http://schemas.openxmlformats.org/officeDocument/2006/relationships/image" Target="../media/image5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hyperlink" Target="https://esu-online.org/student-protests-monitoring-september-november-2025/" TargetMode="External"/><Relationship Id="rId5" Type="http://schemas.openxmlformats.org/officeDocument/2006/relationships/hyperlink" Target="https://esu-online.org/student-protestsmonitorin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s>
</file>

<file path=ppt/slides/_rels/slide22.xml.rels><?xml version="1.0" encoding="UTF-8" standalone="yes"?><Relationships xmlns="http://schemas.openxmlformats.org/package/2006/relationships"><Relationship Id="rId11" Type="http://schemas.openxmlformats.org/officeDocument/2006/relationships/image" Target="../media/image57.png"/><Relationship Id="rId10" Type="http://schemas.openxmlformats.org/officeDocument/2006/relationships/image" Target="../media/image59.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6.png"/><Relationship Id="rId5" Type="http://schemas.openxmlformats.org/officeDocument/2006/relationships/image" Target="../media/image51.png"/><Relationship Id="rId6" Type="http://schemas.openxmlformats.org/officeDocument/2006/relationships/image" Target="../media/image52.png"/><Relationship Id="rId7" Type="http://schemas.openxmlformats.org/officeDocument/2006/relationships/image" Target="../media/image54.png"/><Relationship Id="rId8" Type="http://schemas.openxmlformats.org/officeDocument/2006/relationships/image" Target="../media/image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6.png"/><Relationship Id="rId4" Type="http://schemas.openxmlformats.org/officeDocument/2006/relationships/image" Target="../media/image5.png"/><Relationship Id="rId10" Type="http://schemas.openxmlformats.org/officeDocument/2006/relationships/image" Target="../media/image8.png"/><Relationship Id="rId9" Type="http://schemas.openxmlformats.org/officeDocument/2006/relationships/image" Target="../media/image13.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10.png"/><Relationship Id="rId8"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6.png"/><Relationship Id="rId4"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6.png"/><Relationship Id="rId4" Type="http://schemas.openxmlformats.org/officeDocument/2006/relationships/image" Target="../media/image12.png"/><Relationship Id="rId11" Type="http://schemas.openxmlformats.org/officeDocument/2006/relationships/image" Target="../media/image18.png"/><Relationship Id="rId10" Type="http://schemas.openxmlformats.org/officeDocument/2006/relationships/image" Target="../media/image15.png"/><Relationship Id="rId12" Type="http://schemas.openxmlformats.org/officeDocument/2006/relationships/image" Target="../media/image25.png"/><Relationship Id="rId9" Type="http://schemas.openxmlformats.org/officeDocument/2006/relationships/image" Target="../media/image21.png"/><Relationship Id="rId5" Type="http://schemas.openxmlformats.org/officeDocument/2006/relationships/image" Target="../media/image6.png"/><Relationship Id="rId6" Type="http://schemas.openxmlformats.org/officeDocument/2006/relationships/image" Target="../media/image14.png"/><Relationship Id="rId7" Type="http://schemas.openxmlformats.org/officeDocument/2006/relationships/image" Target="../media/image16.png"/><Relationship Id="rId8" Type="http://schemas.openxmlformats.org/officeDocument/2006/relationships/image" Target="../media/image19.png"/></Relationships>
</file>

<file path=ppt/slides/_rels/slide6.xml.rels><?xml version="1.0" encoding="UTF-8" standalone="yes"?><Relationships xmlns="http://schemas.openxmlformats.org/package/2006/relationships"><Relationship Id="rId11" Type="http://schemas.openxmlformats.org/officeDocument/2006/relationships/image" Target="../media/image20.png"/><Relationship Id="rId10" Type="http://schemas.openxmlformats.org/officeDocument/2006/relationships/image" Target="../media/image34.png"/><Relationship Id="rId13" Type="http://schemas.openxmlformats.org/officeDocument/2006/relationships/image" Target="../media/image30.png"/><Relationship Id="rId12" Type="http://schemas.openxmlformats.org/officeDocument/2006/relationships/image" Target="../media/image24.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6.png"/><Relationship Id="rId4" Type="http://schemas.openxmlformats.org/officeDocument/2006/relationships/image" Target="../media/image17.png"/><Relationship Id="rId9" Type="http://schemas.openxmlformats.org/officeDocument/2006/relationships/image" Target="../media/image29.png"/><Relationship Id="rId5" Type="http://schemas.openxmlformats.org/officeDocument/2006/relationships/image" Target="../media/image23.png"/><Relationship Id="rId6" Type="http://schemas.openxmlformats.org/officeDocument/2006/relationships/image" Target="../media/image22.png"/><Relationship Id="rId7" Type="http://schemas.openxmlformats.org/officeDocument/2006/relationships/image" Target="../media/image12.png"/><Relationship Id="rId8"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6.png"/><Relationship Id="rId4" Type="http://schemas.openxmlformats.org/officeDocument/2006/relationships/image" Target="../media/image27.jpg"/><Relationship Id="rId5" Type="http://schemas.openxmlformats.org/officeDocument/2006/relationships/image" Target="../media/image21.png"/><Relationship Id="rId6" Type="http://schemas.openxmlformats.org/officeDocument/2006/relationships/image" Target="../media/image28.png"/></Relationships>
</file>

<file path=ppt/slides/_rels/slide9.xml.rels><?xml version="1.0" encoding="UTF-8" standalone="yes"?><Relationships xmlns="http://schemas.openxmlformats.org/package/2006/relationships"><Relationship Id="rId20" Type="http://schemas.openxmlformats.org/officeDocument/2006/relationships/image" Target="../media/image41.png"/><Relationship Id="rId11" Type="http://schemas.openxmlformats.org/officeDocument/2006/relationships/image" Target="../media/image45.png"/><Relationship Id="rId10" Type="http://schemas.openxmlformats.org/officeDocument/2006/relationships/image" Target="../media/image38.png"/><Relationship Id="rId21" Type="http://schemas.openxmlformats.org/officeDocument/2006/relationships/image" Target="../media/image42.png"/><Relationship Id="rId13" Type="http://schemas.openxmlformats.org/officeDocument/2006/relationships/image" Target="../media/image55.png"/><Relationship Id="rId12"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18.png"/><Relationship Id="rId15" Type="http://schemas.openxmlformats.org/officeDocument/2006/relationships/image" Target="../media/image48.png"/><Relationship Id="rId14" Type="http://schemas.openxmlformats.org/officeDocument/2006/relationships/image" Target="../media/image44.png"/><Relationship Id="rId17" Type="http://schemas.openxmlformats.org/officeDocument/2006/relationships/image" Target="../media/image43.png"/><Relationship Id="rId16" Type="http://schemas.openxmlformats.org/officeDocument/2006/relationships/image" Target="../media/image39.png"/><Relationship Id="rId5" Type="http://schemas.openxmlformats.org/officeDocument/2006/relationships/image" Target="../media/image35.png"/><Relationship Id="rId19" Type="http://schemas.openxmlformats.org/officeDocument/2006/relationships/image" Target="../media/image46.png"/><Relationship Id="rId6" Type="http://schemas.openxmlformats.org/officeDocument/2006/relationships/image" Target="../media/image33.png"/><Relationship Id="rId18" Type="http://schemas.openxmlformats.org/officeDocument/2006/relationships/image" Target="../media/image36.png"/><Relationship Id="rId7" Type="http://schemas.openxmlformats.org/officeDocument/2006/relationships/image" Target="../media/image31.png"/><Relationship Id="rId8"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2"/>
          <p:cNvSpPr/>
          <p:nvPr/>
        </p:nvSpPr>
        <p:spPr>
          <a:xfrm>
            <a:off x="1997925"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73187" l="0" r="0" t="-5009"/>
            </a:stretch>
          </a:blipFill>
          <a:ln>
            <a:noFill/>
          </a:ln>
        </p:spPr>
      </p:sp>
      <p:grpSp>
        <p:nvGrpSpPr>
          <p:cNvPr id="85" name="Google Shape;85;p2"/>
          <p:cNvGrpSpPr/>
          <p:nvPr/>
        </p:nvGrpSpPr>
        <p:grpSpPr>
          <a:xfrm>
            <a:off x="5138186" y="7626953"/>
            <a:ext cx="5211394" cy="2497272"/>
            <a:chOff x="63373" y="63500"/>
            <a:chExt cx="7663815" cy="3672459"/>
          </a:xfrm>
        </p:grpSpPr>
        <p:sp>
          <p:nvSpPr>
            <p:cNvPr id="86" name="Google Shape;86;p2"/>
            <p:cNvSpPr/>
            <p:nvPr/>
          </p:nvSpPr>
          <p:spPr>
            <a:xfrm>
              <a:off x="63373" y="63500"/>
              <a:ext cx="7663815" cy="3670173"/>
            </a:xfrm>
            <a:custGeom>
              <a:rect b="b" l="l" r="r" t="t"/>
              <a:pathLst>
                <a:path extrusionOk="0" h="3670173" w="7663815">
                  <a:moveTo>
                    <a:pt x="7585329" y="0"/>
                  </a:moveTo>
                  <a:cubicBezTo>
                    <a:pt x="7089648" y="0"/>
                    <a:pt x="6588506" y="317627"/>
                    <a:pt x="6543167" y="925449"/>
                  </a:cubicBezTo>
                  <a:lnTo>
                    <a:pt x="6542405" y="925449"/>
                  </a:lnTo>
                  <a:lnTo>
                    <a:pt x="6542405" y="935863"/>
                  </a:lnTo>
                  <a:cubicBezTo>
                    <a:pt x="6540627" y="962025"/>
                    <a:pt x="6539484" y="988568"/>
                    <a:pt x="6539484" y="1015746"/>
                  </a:cubicBezTo>
                  <a:lnTo>
                    <a:pt x="6539484" y="1728089"/>
                  </a:lnTo>
                  <a:lnTo>
                    <a:pt x="6542405" y="2635504"/>
                  </a:lnTo>
                  <a:cubicBezTo>
                    <a:pt x="6542405" y="3070733"/>
                    <a:pt x="6194933" y="3104642"/>
                    <a:pt x="6088380" y="3104642"/>
                  </a:cubicBezTo>
                  <a:cubicBezTo>
                    <a:pt x="5980938" y="3104642"/>
                    <a:pt x="5630545" y="3070860"/>
                    <a:pt x="5630545" y="2635504"/>
                  </a:cubicBezTo>
                  <a:lnTo>
                    <a:pt x="5632069" y="1062355"/>
                  </a:lnTo>
                  <a:cubicBezTo>
                    <a:pt x="5632069" y="395605"/>
                    <a:pt x="5105908" y="46609"/>
                    <a:pt x="4586224" y="46609"/>
                  </a:cubicBezTo>
                  <a:cubicBezTo>
                    <a:pt x="4068318" y="46609"/>
                    <a:pt x="3544062" y="395478"/>
                    <a:pt x="3544062" y="1062355"/>
                  </a:cubicBezTo>
                  <a:lnTo>
                    <a:pt x="3544062" y="2345817"/>
                  </a:lnTo>
                  <a:lnTo>
                    <a:pt x="3545332" y="2635504"/>
                  </a:lnTo>
                  <a:cubicBezTo>
                    <a:pt x="3545332" y="3070733"/>
                    <a:pt x="3197733" y="3104642"/>
                    <a:pt x="3091307" y="3104642"/>
                  </a:cubicBezTo>
                  <a:cubicBezTo>
                    <a:pt x="2983992" y="3104642"/>
                    <a:pt x="2633472" y="3070860"/>
                    <a:pt x="2633472" y="2635504"/>
                  </a:cubicBezTo>
                  <a:lnTo>
                    <a:pt x="2629662" y="1062355"/>
                  </a:lnTo>
                  <a:cubicBezTo>
                    <a:pt x="2629662" y="395605"/>
                    <a:pt x="2103501" y="46609"/>
                    <a:pt x="1583690" y="46609"/>
                  </a:cubicBezTo>
                  <a:cubicBezTo>
                    <a:pt x="1065784" y="46609"/>
                    <a:pt x="541528" y="395478"/>
                    <a:pt x="541528" y="1062355"/>
                  </a:cubicBezTo>
                  <a:lnTo>
                    <a:pt x="539369" y="2635504"/>
                  </a:lnTo>
                  <a:cubicBezTo>
                    <a:pt x="539369" y="3070733"/>
                    <a:pt x="191897" y="3104642"/>
                    <a:pt x="85344" y="3104642"/>
                  </a:cubicBezTo>
                  <a:cubicBezTo>
                    <a:pt x="64516" y="3104642"/>
                    <a:pt x="34671" y="3103372"/>
                    <a:pt x="0" y="3098165"/>
                  </a:cubicBezTo>
                  <a:lnTo>
                    <a:pt x="0" y="3666998"/>
                  </a:lnTo>
                  <a:cubicBezTo>
                    <a:pt x="28448" y="3669030"/>
                    <a:pt x="56896" y="3670173"/>
                    <a:pt x="85344" y="3670173"/>
                  </a:cubicBezTo>
                  <a:cubicBezTo>
                    <a:pt x="597916" y="3670173"/>
                    <a:pt x="1116584" y="3328162"/>
                    <a:pt x="1126998" y="2674366"/>
                  </a:cubicBezTo>
                  <a:lnTo>
                    <a:pt x="1129665" y="1081278"/>
                  </a:lnTo>
                  <a:cubicBezTo>
                    <a:pt x="1129665" y="645922"/>
                    <a:pt x="1477137" y="612140"/>
                    <a:pt x="1583690" y="612140"/>
                  </a:cubicBezTo>
                  <a:cubicBezTo>
                    <a:pt x="1691132" y="612140"/>
                    <a:pt x="2041525" y="645922"/>
                    <a:pt x="2041525" y="1081278"/>
                  </a:cubicBezTo>
                  <a:lnTo>
                    <a:pt x="2045843" y="2674366"/>
                  </a:lnTo>
                  <a:cubicBezTo>
                    <a:pt x="2056384" y="3328035"/>
                    <a:pt x="2576703" y="3670173"/>
                    <a:pt x="3091307" y="3670173"/>
                  </a:cubicBezTo>
                  <a:cubicBezTo>
                    <a:pt x="3609213" y="3670173"/>
                    <a:pt x="4133469" y="3321304"/>
                    <a:pt x="4133469" y="2654427"/>
                  </a:cubicBezTo>
                  <a:lnTo>
                    <a:pt x="4133469" y="1061847"/>
                  </a:lnTo>
                  <a:lnTo>
                    <a:pt x="4133215" y="1061847"/>
                  </a:lnTo>
                  <a:cubicBezTo>
                    <a:pt x="4143756" y="645668"/>
                    <a:pt x="4481450" y="612013"/>
                    <a:pt x="4586225" y="612013"/>
                  </a:cubicBezTo>
                  <a:cubicBezTo>
                    <a:pt x="4693540" y="612013"/>
                    <a:pt x="5044059" y="645795"/>
                    <a:pt x="5044059" y="1081151"/>
                  </a:cubicBezTo>
                  <a:lnTo>
                    <a:pt x="5042535" y="1611249"/>
                  </a:lnTo>
                  <a:lnTo>
                    <a:pt x="5042535" y="2654300"/>
                  </a:lnTo>
                  <a:cubicBezTo>
                    <a:pt x="5042535" y="3321177"/>
                    <a:pt x="5568696" y="3670046"/>
                    <a:pt x="6088507" y="3670046"/>
                  </a:cubicBezTo>
                  <a:cubicBezTo>
                    <a:pt x="6606414" y="3670046"/>
                    <a:pt x="7130669" y="3321177"/>
                    <a:pt x="7130669" y="2654300"/>
                  </a:cubicBezTo>
                  <a:lnTo>
                    <a:pt x="7130669" y="978916"/>
                  </a:lnTo>
                  <a:cubicBezTo>
                    <a:pt x="7159752" y="597281"/>
                    <a:pt x="7482967" y="565531"/>
                    <a:pt x="7585583" y="565531"/>
                  </a:cubicBezTo>
                  <a:lnTo>
                    <a:pt x="7663815" y="568579"/>
                  </a:lnTo>
                  <a:lnTo>
                    <a:pt x="7663815" y="64262"/>
                  </a:lnTo>
                  <a:lnTo>
                    <a:pt x="7660132" y="3302"/>
                  </a:lnTo>
                  <a:lnTo>
                    <a:pt x="7599553" y="508"/>
                  </a:lnTo>
                  <a:cubicBezTo>
                    <a:pt x="7594981" y="254"/>
                    <a:pt x="7590282" y="0"/>
                    <a:pt x="7585583" y="0"/>
                  </a:cubicBezTo>
                  <a:close/>
                </a:path>
              </a:pathLst>
            </a:custGeom>
            <a:solidFill>
              <a:srgbClr val="F3A2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2"/>
            <p:cNvSpPr/>
            <p:nvPr/>
          </p:nvSpPr>
          <p:spPr>
            <a:xfrm>
              <a:off x="63500" y="2360930"/>
              <a:ext cx="1129919" cy="1375029"/>
            </a:xfrm>
            <a:custGeom>
              <a:rect b="b" l="l" r="r" t="t"/>
              <a:pathLst>
                <a:path extrusionOk="0" h="1375029" w="1129919">
                  <a:moveTo>
                    <a:pt x="539623" y="0"/>
                  </a:moveTo>
                  <a:lnTo>
                    <a:pt x="541147" y="340360"/>
                  </a:lnTo>
                  <a:cubicBezTo>
                    <a:pt x="541147" y="775589"/>
                    <a:pt x="193675" y="809498"/>
                    <a:pt x="87122" y="809498"/>
                  </a:cubicBezTo>
                  <a:cubicBezTo>
                    <a:pt x="66040" y="809498"/>
                    <a:pt x="35433" y="808228"/>
                    <a:pt x="0" y="802767"/>
                  </a:cubicBezTo>
                  <a:lnTo>
                    <a:pt x="0" y="1371727"/>
                  </a:lnTo>
                  <a:cubicBezTo>
                    <a:pt x="28956" y="1373886"/>
                    <a:pt x="58039" y="1375029"/>
                    <a:pt x="87122" y="1375029"/>
                  </a:cubicBezTo>
                  <a:cubicBezTo>
                    <a:pt x="599694" y="1375029"/>
                    <a:pt x="1118235" y="1033018"/>
                    <a:pt x="1128776" y="379349"/>
                  </a:cubicBezTo>
                  <a:lnTo>
                    <a:pt x="1129919" y="127"/>
                  </a:lnTo>
                  <a:close/>
                </a:path>
              </a:pathLst>
            </a:custGeom>
            <a:solidFill>
              <a:srgbClr val="3C63A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2"/>
            <p:cNvSpPr/>
            <p:nvPr/>
          </p:nvSpPr>
          <p:spPr>
            <a:xfrm>
              <a:off x="602996" y="111760"/>
              <a:ext cx="2094103" cy="2256155"/>
            </a:xfrm>
            <a:custGeom>
              <a:rect b="b" l="l" r="r" t="t"/>
              <a:pathLst>
                <a:path extrusionOk="0" h="2256155" w="2094103">
                  <a:moveTo>
                    <a:pt x="1502156" y="1034669"/>
                  </a:moveTo>
                  <a:lnTo>
                    <a:pt x="1502156" y="1649857"/>
                  </a:lnTo>
                  <a:lnTo>
                    <a:pt x="2094103" y="1649857"/>
                  </a:lnTo>
                  <a:lnTo>
                    <a:pt x="2090293" y="1015746"/>
                  </a:lnTo>
                  <a:cubicBezTo>
                    <a:pt x="2090293" y="348869"/>
                    <a:pt x="1564132" y="0"/>
                    <a:pt x="1044321" y="0"/>
                  </a:cubicBezTo>
                  <a:cubicBezTo>
                    <a:pt x="526415" y="0"/>
                    <a:pt x="2159" y="348869"/>
                    <a:pt x="2159" y="1015746"/>
                  </a:cubicBezTo>
                  <a:lnTo>
                    <a:pt x="0" y="2256155"/>
                  </a:lnTo>
                  <a:lnTo>
                    <a:pt x="590296" y="2256155"/>
                  </a:lnTo>
                  <a:lnTo>
                    <a:pt x="590296" y="1034669"/>
                  </a:lnTo>
                  <a:cubicBezTo>
                    <a:pt x="590296" y="599440"/>
                    <a:pt x="937768" y="565531"/>
                    <a:pt x="1044321" y="565531"/>
                  </a:cubicBezTo>
                  <a:cubicBezTo>
                    <a:pt x="1151763" y="565531"/>
                    <a:pt x="1502156" y="599313"/>
                    <a:pt x="1502156" y="1034669"/>
                  </a:cubicBezTo>
                </a:path>
              </a:pathLst>
            </a:custGeom>
            <a:solidFill>
              <a:srgbClr val="F6A13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2"/>
            <p:cNvSpPr/>
            <p:nvPr/>
          </p:nvSpPr>
          <p:spPr>
            <a:xfrm>
              <a:off x="2104898" y="1738376"/>
              <a:ext cx="2091944" cy="1997583"/>
            </a:xfrm>
            <a:custGeom>
              <a:rect b="b" l="l" r="r" t="t"/>
              <a:pathLst>
                <a:path extrusionOk="0" h="1997583" w="2091944">
                  <a:moveTo>
                    <a:pt x="1503680" y="924052"/>
                  </a:moveTo>
                  <a:lnTo>
                    <a:pt x="1503680" y="962914"/>
                  </a:lnTo>
                  <a:cubicBezTo>
                    <a:pt x="1503680" y="1398143"/>
                    <a:pt x="1156081" y="1432052"/>
                    <a:pt x="1049655" y="1432052"/>
                  </a:cubicBezTo>
                  <a:cubicBezTo>
                    <a:pt x="942213" y="1432052"/>
                    <a:pt x="591820" y="1398270"/>
                    <a:pt x="591820" y="962914"/>
                  </a:cubicBezTo>
                  <a:lnTo>
                    <a:pt x="591820" y="0"/>
                  </a:lnTo>
                  <a:lnTo>
                    <a:pt x="0" y="0"/>
                  </a:lnTo>
                  <a:lnTo>
                    <a:pt x="4318" y="1001776"/>
                  </a:lnTo>
                  <a:cubicBezTo>
                    <a:pt x="14859" y="1655445"/>
                    <a:pt x="535178" y="1997583"/>
                    <a:pt x="1049782" y="1997583"/>
                  </a:cubicBezTo>
                  <a:cubicBezTo>
                    <a:pt x="1567688" y="1997583"/>
                    <a:pt x="2091944" y="1648714"/>
                    <a:pt x="2091944" y="981837"/>
                  </a:cubicBezTo>
                  <a:lnTo>
                    <a:pt x="2091944" y="924179"/>
                  </a:lnTo>
                  <a:close/>
                </a:path>
              </a:pathLst>
            </a:custGeom>
            <a:solidFill>
              <a:srgbClr val="E8415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2"/>
            <p:cNvSpPr/>
            <p:nvPr/>
          </p:nvSpPr>
          <p:spPr>
            <a:xfrm>
              <a:off x="5105400" y="1874012"/>
              <a:ext cx="2088134" cy="1857502"/>
            </a:xfrm>
            <a:custGeom>
              <a:rect b="b" l="l" r="r" t="t"/>
              <a:pathLst>
                <a:path extrusionOk="0" h="1857502" w="2088134">
                  <a:moveTo>
                    <a:pt x="1499997" y="0"/>
                  </a:moveTo>
                  <a:lnTo>
                    <a:pt x="1499997" y="822833"/>
                  </a:lnTo>
                  <a:cubicBezTo>
                    <a:pt x="1499997" y="1258062"/>
                    <a:pt x="1152525" y="1291971"/>
                    <a:pt x="1045972" y="1291971"/>
                  </a:cubicBezTo>
                  <a:cubicBezTo>
                    <a:pt x="938530" y="1291971"/>
                    <a:pt x="588137" y="1258189"/>
                    <a:pt x="588137" y="822833"/>
                  </a:cubicBezTo>
                  <a:lnTo>
                    <a:pt x="589661" y="0"/>
                  </a:lnTo>
                  <a:lnTo>
                    <a:pt x="0" y="0"/>
                  </a:lnTo>
                  <a:lnTo>
                    <a:pt x="0" y="841756"/>
                  </a:lnTo>
                  <a:cubicBezTo>
                    <a:pt x="0" y="1508633"/>
                    <a:pt x="526161" y="1857502"/>
                    <a:pt x="1045972" y="1857502"/>
                  </a:cubicBezTo>
                  <a:cubicBezTo>
                    <a:pt x="1563878" y="1857502"/>
                    <a:pt x="2088134" y="1508633"/>
                    <a:pt x="2088134" y="841756"/>
                  </a:cubicBezTo>
                  <a:lnTo>
                    <a:pt x="2088134" y="0"/>
                  </a:lnTo>
                  <a:close/>
                </a:path>
              </a:pathLst>
            </a:custGeom>
            <a:solidFill>
              <a:srgbClr val="0079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2"/>
            <p:cNvSpPr/>
            <p:nvPr/>
          </p:nvSpPr>
          <p:spPr>
            <a:xfrm>
              <a:off x="6602857" y="65913"/>
              <a:ext cx="1124203" cy="1812544"/>
            </a:xfrm>
            <a:custGeom>
              <a:rect b="b" l="l" r="r" t="t"/>
              <a:pathLst>
                <a:path extrusionOk="0" h="1812544" w="1124203">
                  <a:moveTo>
                    <a:pt x="1120394" y="3302"/>
                  </a:moveTo>
                  <a:lnTo>
                    <a:pt x="1059815" y="508"/>
                  </a:lnTo>
                  <a:cubicBezTo>
                    <a:pt x="1055243" y="254"/>
                    <a:pt x="1050544" y="0"/>
                    <a:pt x="1045845" y="0"/>
                  </a:cubicBezTo>
                  <a:cubicBezTo>
                    <a:pt x="550164" y="0"/>
                    <a:pt x="49022" y="317627"/>
                    <a:pt x="3683" y="925449"/>
                  </a:cubicBezTo>
                  <a:lnTo>
                    <a:pt x="2921" y="925449"/>
                  </a:lnTo>
                  <a:lnTo>
                    <a:pt x="2921" y="935863"/>
                  </a:lnTo>
                  <a:cubicBezTo>
                    <a:pt x="1143" y="962025"/>
                    <a:pt x="0" y="988568"/>
                    <a:pt x="0" y="1015746"/>
                  </a:cubicBezTo>
                  <a:lnTo>
                    <a:pt x="0" y="1812544"/>
                  </a:lnTo>
                  <a:lnTo>
                    <a:pt x="591058" y="1812544"/>
                  </a:lnTo>
                  <a:lnTo>
                    <a:pt x="591058" y="978789"/>
                  </a:lnTo>
                  <a:cubicBezTo>
                    <a:pt x="620141" y="597154"/>
                    <a:pt x="943356" y="565404"/>
                    <a:pt x="1045972" y="565404"/>
                  </a:cubicBezTo>
                  <a:lnTo>
                    <a:pt x="1124204" y="568452"/>
                  </a:lnTo>
                  <a:close/>
                </a:path>
              </a:pathLst>
            </a:custGeom>
            <a:solidFill>
              <a:srgbClr val="F6A13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2" name="Google Shape;92;p2"/>
          <p:cNvGrpSpPr/>
          <p:nvPr/>
        </p:nvGrpSpPr>
        <p:grpSpPr>
          <a:xfrm>
            <a:off x="-12" y="9"/>
            <a:ext cx="5138185" cy="10287001"/>
            <a:chOff x="63500" y="268986"/>
            <a:chExt cx="7612126" cy="15240001"/>
          </a:xfrm>
        </p:grpSpPr>
        <p:sp>
          <p:nvSpPr>
            <p:cNvPr id="93" name="Google Shape;93;p2"/>
            <p:cNvSpPr/>
            <p:nvPr/>
          </p:nvSpPr>
          <p:spPr>
            <a:xfrm>
              <a:off x="74422" y="268986"/>
              <a:ext cx="7600950" cy="15240001"/>
            </a:xfrm>
            <a:custGeom>
              <a:rect b="b" l="l" r="r" t="t"/>
              <a:pathLst>
                <a:path extrusionOk="0" h="15240001" w="7600950">
                  <a:moveTo>
                    <a:pt x="0" y="0"/>
                  </a:moveTo>
                  <a:lnTo>
                    <a:pt x="0" y="15240001"/>
                  </a:lnTo>
                  <a:lnTo>
                    <a:pt x="7600950" y="15240001"/>
                  </a:lnTo>
                  <a:lnTo>
                    <a:pt x="7600950" y="0"/>
                  </a:lnTo>
                  <a:close/>
                </a:path>
              </a:pathLst>
            </a:custGeom>
            <a:solidFill>
              <a:srgbClr val="3C62AC"/>
            </a:solidFill>
            <a:ln>
              <a:noFill/>
            </a:ln>
          </p:spPr>
        </p:sp>
        <p:sp>
          <p:nvSpPr>
            <p:cNvPr id="94" name="Google Shape;94;p2"/>
            <p:cNvSpPr/>
            <p:nvPr/>
          </p:nvSpPr>
          <p:spPr>
            <a:xfrm>
              <a:off x="63500" y="11601450"/>
              <a:ext cx="7612126" cy="3661919"/>
            </a:xfrm>
            <a:custGeom>
              <a:rect b="b" l="l" r="r" t="t"/>
              <a:pathLst>
                <a:path extrusionOk="0" h="3661919" w="7612126">
                  <a:moveTo>
                    <a:pt x="78232" y="0"/>
                  </a:moveTo>
                  <a:cubicBezTo>
                    <a:pt x="73406" y="0"/>
                    <a:pt x="68580" y="254"/>
                    <a:pt x="60325" y="762"/>
                  </a:cubicBezTo>
                  <a:lnTo>
                    <a:pt x="0" y="3810"/>
                  </a:lnTo>
                  <a:lnTo>
                    <a:pt x="0" y="568325"/>
                  </a:lnTo>
                  <a:lnTo>
                    <a:pt x="78232" y="565531"/>
                  </a:lnTo>
                  <a:cubicBezTo>
                    <a:pt x="185674" y="565531"/>
                    <a:pt x="536067" y="599313"/>
                    <a:pt x="536067" y="1034669"/>
                  </a:cubicBezTo>
                  <a:lnTo>
                    <a:pt x="536067" y="1728090"/>
                  </a:lnTo>
                  <a:lnTo>
                    <a:pt x="537718" y="2643887"/>
                  </a:lnTo>
                  <a:cubicBezTo>
                    <a:pt x="537718" y="2895093"/>
                    <a:pt x="612394" y="3101214"/>
                    <a:pt x="733298" y="3260472"/>
                  </a:cubicBezTo>
                  <a:cubicBezTo>
                    <a:pt x="932688" y="3525013"/>
                    <a:pt x="1259078" y="3661411"/>
                    <a:pt x="1583309" y="3661919"/>
                  </a:cubicBezTo>
                  <a:lnTo>
                    <a:pt x="1587500" y="3661919"/>
                  </a:lnTo>
                  <a:cubicBezTo>
                    <a:pt x="2099437" y="3661031"/>
                    <a:pt x="2616581" y="3319019"/>
                    <a:pt x="2626995" y="2666239"/>
                  </a:cubicBezTo>
                  <a:lnTo>
                    <a:pt x="2628138" y="2294128"/>
                  </a:lnTo>
                  <a:lnTo>
                    <a:pt x="2628138" y="2294128"/>
                  </a:lnTo>
                  <a:lnTo>
                    <a:pt x="2628138" y="1072515"/>
                  </a:lnTo>
                  <a:cubicBezTo>
                    <a:pt x="2628138" y="637286"/>
                    <a:pt x="2975610" y="603377"/>
                    <a:pt x="3082163" y="603377"/>
                  </a:cubicBezTo>
                  <a:cubicBezTo>
                    <a:pt x="3179445" y="603377"/>
                    <a:pt x="3476117" y="631190"/>
                    <a:pt x="3531108" y="959993"/>
                  </a:cubicBezTo>
                  <a:cubicBezTo>
                    <a:pt x="3536696" y="993649"/>
                    <a:pt x="3539617" y="1030478"/>
                    <a:pt x="3539617" y="1070737"/>
                  </a:cubicBezTo>
                  <a:lnTo>
                    <a:pt x="3539871" y="1176020"/>
                  </a:lnTo>
                  <a:lnTo>
                    <a:pt x="3539871" y="1664461"/>
                  </a:lnTo>
                  <a:lnTo>
                    <a:pt x="3539617" y="1664461"/>
                  </a:lnTo>
                  <a:lnTo>
                    <a:pt x="3543935" y="2666237"/>
                  </a:lnTo>
                  <a:cubicBezTo>
                    <a:pt x="3554476" y="3319906"/>
                    <a:pt x="4074795" y="3661918"/>
                    <a:pt x="4589399" y="3661918"/>
                  </a:cubicBezTo>
                  <a:cubicBezTo>
                    <a:pt x="5107305" y="3661918"/>
                    <a:pt x="5631561" y="3313049"/>
                    <a:pt x="5631561" y="2646172"/>
                  </a:cubicBezTo>
                  <a:lnTo>
                    <a:pt x="5631561" y="2644648"/>
                  </a:lnTo>
                  <a:cubicBezTo>
                    <a:pt x="5631561" y="2644394"/>
                    <a:pt x="5631561" y="2644139"/>
                    <a:pt x="5631561" y="2643885"/>
                  </a:cubicBezTo>
                  <a:lnTo>
                    <a:pt x="5631561" y="1051306"/>
                  </a:lnTo>
                  <a:lnTo>
                    <a:pt x="5631307" y="1051306"/>
                  </a:lnTo>
                  <a:cubicBezTo>
                    <a:pt x="5641848" y="635127"/>
                    <a:pt x="5979542" y="601600"/>
                    <a:pt x="6084316" y="601600"/>
                  </a:cubicBezTo>
                  <a:cubicBezTo>
                    <a:pt x="6191758" y="601600"/>
                    <a:pt x="6542151" y="635381"/>
                    <a:pt x="6542151" y="1070738"/>
                  </a:cubicBezTo>
                  <a:lnTo>
                    <a:pt x="6540627" y="1600836"/>
                  </a:lnTo>
                  <a:lnTo>
                    <a:pt x="6540627" y="1799972"/>
                  </a:lnTo>
                  <a:lnTo>
                    <a:pt x="6540373" y="1799972"/>
                  </a:lnTo>
                  <a:lnTo>
                    <a:pt x="6540373" y="2641729"/>
                  </a:lnTo>
                  <a:cubicBezTo>
                    <a:pt x="6540373" y="2704340"/>
                    <a:pt x="6544945" y="2764030"/>
                    <a:pt x="6553835" y="2821053"/>
                  </a:cubicBezTo>
                  <a:cubicBezTo>
                    <a:pt x="6638163" y="3372360"/>
                    <a:pt x="7115048" y="3659507"/>
                    <a:pt x="7586599" y="3659507"/>
                  </a:cubicBezTo>
                  <a:cubicBezTo>
                    <a:pt x="7595108" y="3659507"/>
                    <a:pt x="7603617" y="3659380"/>
                    <a:pt x="7612126" y="3659253"/>
                  </a:cubicBezTo>
                  <a:lnTo>
                    <a:pt x="7612126" y="3659253"/>
                  </a:lnTo>
                  <a:lnTo>
                    <a:pt x="7612126" y="3091309"/>
                  </a:lnTo>
                  <a:lnTo>
                    <a:pt x="7612126" y="3091309"/>
                  </a:lnTo>
                  <a:cubicBezTo>
                    <a:pt x="7602474" y="3091817"/>
                    <a:pt x="7593838" y="3091945"/>
                    <a:pt x="7586345" y="3091945"/>
                  </a:cubicBezTo>
                  <a:cubicBezTo>
                    <a:pt x="7487538" y="3091945"/>
                    <a:pt x="7182738" y="3063242"/>
                    <a:pt x="7134987" y="2719200"/>
                  </a:cubicBezTo>
                  <a:cubicBezTo>
                    <a:pt x="7131050" y="2690116"/>
                    <a:pt x="7128891" y="2658748"/>
                    <a:pt x="7128891" y="2624965"/>
                  </a:cubicBezTo>
                  <a:lnTo>
                    <a:pt x="7129273" y="2291336"/>
                  </a:lnTo>
                  <a:lnTo>
                    <a:pt x="7130162" y="1799974"/>
                  </a:lnTo>
                  <a:lnTo>
                    <a:pt x="7129654" y="1799974"/>
                  </a:lnTo>
                  <a:lnTo>
                    <a:pt x="7130416" y="1051817"/>
                  </a:lnTo>
                  <a:cubicBezTo>
                    <a:pt x="7130416" y="385067"/>
                    <a:pt x="6604255" y="36071"/>
                    <a:pt x="6084444" y="36071"/>
                  </a:cubicBezTo>
                  <a:cubicBezTo>
                    <a:pt x="5566538" y="36071"/>
                    <a:pt x="5042282" y="384940"/>
                    <a:pt x="5042282" y="1051817"/>
                  </a:cubicBezTo>
                  <a:lnTo>
                    <a:pt x="5042282" y="2335279"/>
                  </a:lnTo>
                  <a:lnTo>
                    <a:pt x="5043552" y="2622680"/>
                  </a:lnTo>
                  <a:lnTo>
                    <a:pt x="5043552" y="2625601"/>
                  </a:lnTo>
                  <a:cubicBezTo>
                    <a:pt x="5043171" y="3060195"/>
                    <a:pt x="4695953" y="3093977"/>
                    <a:pt x="4589527" y="3093977"/>
                  </a:cubicBezTo>
                  <a:cubicBezTo>
                    <a:pt x="4482085" y="3093977"/>
                    <a:pt x="4131692" y="3060195"/>
                    <a:pt x="4131692" y="2624840"/>
                  </a:cubicBezTo>
                  <a:lnTo>
                    <a:pt x="4131692" y="2620902"/>
                  </a:lnTo>
                  <a:lnTo>
                    <a:pt x="4131692" y="1687579"/>
                  </a:lnTo>
                  <a:lnTo>
                    <a:pt x="4131946" y="1687579"/>
                  </a:lnTo>
                  <a:lnTo>
                    <a:pt x="4128136" y="1053468"/>
                  </a:lnTo>
                  <a:cubicBezTo>
                    <a:pt x="4128136" y="990603"/>
                    <a:pt x="4123437" y="930532"/>
                    <a:pt x="4114547" y="873255"/>
                  </a:cubicBezTo>
                  <a:cubicBezTo>
                    <a:pt x="4029711" y="322711"/>
                    <a:pt x="3553207" y="35944"/>
                    <a:pt x="3082037" y="35944"/>
                  </a:cubicBezTo>
                  <a:cubicBezTo>
                    <a:pt x="2564131" y="35944"/>
                    <a:pt x="2039875" y="384813"/>
                    <a:pt x="2039875" y="1051690"/>
                  </a:cubicBezTo>
                  <a:lnTo>
                    <a:pt x="2038859" y="1831342"/>
                  </a:lnTo>
                  <a:lnTo>
                    <a:pt x="2038097" y="2286764"/>
                  </a:lnTo>
                  <a:lnTo>
                    <a:pt x="2038097" y="2286764"/>
                  </a:lnTo>
                  <a:lnTo>
                    <a:pt x="2038097" y="2288797"/>
                  </a:lnTo>
                  <a:lnTo>
                    <a:pt x="2038097" y="2294004"/>
                  </a:lnTo>
                  <a:lnTo>
                    <a:pt x="2038097" y="2294004"/>
                  </a:lnTo>
                  <a:lnTo>
                    <a:pt x="2038224" y="2317372"/>
                  </a:lnTo>
                  <a:lnTo>
                    <a:pt x="2037843" y="2624838"/>
                  </a:lnTo>
                  <a:cubicBezTo>
                    <a:pt x="2037843" y="3060067"/>
                    <a:pt x="1690371" y="3093975"/>
                    <a:pt x="1583818" y="3093975"/>
                  </a:cubicBezTo>
                  <a:cubicBezTo>
                    <a:pt x="1511809" y="3093975"/>
                    <a:pt x="1330326" y="3078736"/>
                    <a:pt x="1218693" y="2937258"/>
                  </a:cubicBezTo>
                  <a:cubicBezTo>
                    <a:pt x="1164972" y="2867916"/>
                    <a:pt x="1127761" y="2768856"/>
                    <a:pt x="1127761" y="2627250"/>
                  </a:cubicBezTo>
                  <a:lnTo>
                    <a:pt x="1127761" y="1684275"/>
                  </a:lnTo>
                  <a:lnTo>
                    <a:pt x="1125983" y="1684275"/>
                  </a:lnTo>
                  <a:lnTo>
                    <a:pt x="1125983" y="1079373"/>
                  </a:lnTo>
                  <a:lnTo>
                    <a:pt x="1124459" y="1079373"/>
                  </a:lnTo>
                  <a:lnTo>
                    <a:pt x="1124459" y="1015746"/>
                  </a:lnTo>
                  <a:cubicBezTo>
                    <a:pt x="1124459" y="348869"/>
                    <a:pt x="598298" y="0"/>
                    <a:pt x="7848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5" name="Google Shape;95;p2"/>
          <p:cNvSpPr/>
          <p:nvPr/>
        </p:nvSpPr>
        <p:spPr>
          <a:xfrm>
            <a:off x="14169512" y="9025546"/>
            <a:ext cx="3089788" cy="888314"/>
          </a:xfrm>
          <a:custGeom>
            <a:rect b="b" l="l" r="r" t="t"/>
            <a:pathLst>
              <a:path extrusionOk="0" h="888314" w="3089788">
                <a:moveTo>
                  <a:pt x="0" y="0"/>
                </a:moveTo>
                <a:lnTo>
                  <a:pt x="3089788" y="0"/>
                </a:lnTo>
                <a:lnTo>
                  <a:pt x="3089788" y="888314"/>
                </a:lnTo>
                <a:lnTo>
                  <a:pt x="0" y="888314"/>
                </a:lnTo>
                <a:lnTo>
                  <a:pt x="0" y="0"/>
                </a:lnTo>
                <a:close/>
              </a:path>
            </a:pathLst>
          </a:custGeom>
          <a:blipFill rotWithShape="1">
            <a:blip r:embed="rId4">
              <a:alphaModFix/>
            </a:blip>
            <a:stretch>
              <a:fillRect b="0" l="0" r="0" t="0"/>
            </a:stretch>
          </a:blipFill>
          <a:ln>
            <a:noFill/>
          </a:ln>
        </p:spPr>
      </p:sp>
      <p:sp>
        <p:nvSpPr>
          <p:cNvPr id="96" name="Google Shape;96;p2"/>
          <p:cNvSpPr txBox="1"/>
          <p:nvPr/>
        </p:nvSpPr>
        <p:spPr>
          <a:xfrm>
            <a:off x="6364076" y="1345850"/>
            <a:ext cx="10895100" cy="5508900"/>
          </a:xfrm>
          <a:prstGeom prst="rect">
            <a:avLst/>
          </a:prstGeom>
          <a:noFill/>
          <a:ln>
            <a:noFill/>
          </a:ln>
        </p:spPr>
        <p:txBody>
          <a:bodyPr anchorCtr="0" anchor="t" bIns="0" lIns="0" spcFirstLastPara="1" rIns="0" wrap="square" tIns="0">
            <a:spAutoFit/>
          </a:bodyPr>
          <a:lstStyle/>
          <a:p>
            <a:pPr indent="0" lvl="0" marL="0" marR="0" rtl="0" algn="r">
              <a:lnSpc>
                <a:spcPct val="110000"/>
              </a:lnSpc>
              <a:spcBef>
                <a:spcPts val="0"/>
              </a:spcBef>
              <a:spcAft>
                <a:spcPts val="0"/>
              </a:spcAft>
              <a:buClr>
                <a:srgbClr val="000000"/>
              </a:buClr>
              <a:buSzPts val="5600"/>
              <a:buFont typeface="Arial"/>
              <a:buNone/>
            </a:pPr>
            <a:r>
              <a:rPr lang="en-US" sz="5800">
                <a:solidFill>
                  <a:srgbClr val="191919"/>
                </a:solidFill>
                <a:latin typeface="Poppins"/>
                <a:ea typeface="Poppins"/>
                <a:cs typeface="Poppins"/>
                <a:sym typeface="Poppins"/>
              </a:rPr>
              <a:t>Academic Freedom Through the Eyes of Students</a:t>
            </a:r>
            <a:endParaRPr sz="5800">
              <a:solidFill>
                <a:srgbClr val="191919"/>
              </a:solidFill>
              <a:latin typeface="Poppins"/>
              <a:ea typeface="Poppins"/>
              <a:cs typeface="Poppins"/>
              <a:sym typeface="Poppins"/>
            </a:endParaRPr>
          </a:p>
          <a:p>
            <a:pPr indent="0" lvl="0" marL="0" marR="0" rtl="0" algn="r">
              <a:lnSpc>
                <a:spcPct val="110000"/>
              </a:lnSpc>
              <a:spcBef>
                <a:spcPts val="0"/>
              </a:spcBef>
              <a:spcAft>
                <a:spcPts val="0"/>
              </a:spcAft>
              <a:buClr>
                <a:srgbClr val="000000"/>
              </a:buClr>
              <a:buSzPts val="5600"/>
              <a:buFont typeface="Arial"/>
              <a:buNone/>
            </a:pPr>
            <a:r>
              <a:t/>
            </a:r>
            <a:endParaRPr sz="5600">
              <a:solidFill>
                <a:srgbClr val="191919"/>
              </a:solidFill>
              <a:latin typeface="Poppins"/>
              <a:ea typeface="Poppins"/>
              <a:cs typeface="Poppins"/>
              <a:sym typeface="Poppins"/>
            </a:endParaRPr>
          </a:p>
          <a:p>
            <a:pPr indent="0" lvl="0" marL="0" marR="0" rtl="0" algn="r">
              <a:lnSpc>
                <a:spcPct val="110000"/>
              </a:lnSpc>
              <a:spcBef>
                <a:spcPts val="0"/>
              </a:spcBef>
              <a:spcAft>
                <a:spcPts val="0"/>
              </a:spcAft>
              <a:buClr>
                <a:srgbClr val="000000"/>
              </a:buClr>
              <a:buSzPts val="5600"/>
              <a:buFont typeface="Arial"/>
              <a:buNone/>
            </a:pPr>
            <a:r>
              <a:t/>
            </a:r>
            <a:endParaRPr sz="5600">
              <a:solidFill>
                <a:srgbClr val="191919"/>
              </a:solidFill>
              <a:latin typeface="Poppins"/>
              <a:ea typeface="Poppins"/>
              <a:cs typeface="Poppins"/>
              <a:sym typeface="Poppins"/>
            </a:endParaRPr>
          </a:p>
          <a:p>
            <a:pPr indent="0" lvl="0" marL="0" marR="0" rtl="0" algn="r">
              <a:lnSpc>
                <a:spcPct val="110000"/>
              </a:lnSpc>
              <a:spcBef>
                <a:spcPts val="0"/>
              </a:spcBef>
              <a:spcAft>
                <a:spcPts val="0"/>
              </a:spcAft>
              <a:buClr>
                <a:srgbClr val="000000"/>
              </a:buClr>
              <a:buSzPts val="5600"/>
              <a:buFont typeface="Arial"/>
              <a:buNone/>
            </a:pPr>
            <a:r>
              <a:rPr lang="en-US" sz="5100">
                <a:solidFill>
                  <a:srgbClr val="191919"/>
                </a:solidFill>
                <a:latin typeface="Poppins"/>
                <a:ea typeface="Poppins"/>
                <a:cs typeface="Poppins"/>
                <a:sym typeface="Poppins"/>
              </a:rPr>
              <a:t>Lana Par </a:t>
            </a:r>
            <a:endParaRPr sz="5100">
              <a:solidFill>
                <a:srgbClr val="191919"/>
              </a:solidFill>
              <a:latin typeface="Poppins"/>
              <a:ea typeface="Poppins"/>
              <a:cs typeface="Poppins"/>
              <a:sym typeface="Poppins"/>
            </a:endParaRPr>
          </a:p>
          <a:p>
            <a:pPr indent="0" lvl="0" marL="0" marR="0" rtl="0" algn="r">
              <a:lnSpc>
                <a:spcPct val="110000"/>
              </a:lnSpc>
              <a:spcBef>
                <a:spcPts val="0"/>
              </a:spcBef>
              <a:spcAft>
                <a:spcPts val="0"/>
              </a:spcAft>
              <a:buClr>
                <a:srgbClr val="000000"/>
              </a:buClr>
              <a:buSzPts val="5600"/>
              <a:buFont typeface="Arial"/>
              <a:buNone/>
            </a:pPr>
            <a:r>
              <a:rPr lang="en-US" sz="5100">
                <a:solidFill>
                  <a:srgbClr val="191919"/>
                </a:solidFill>
                <a:latin typeface="Poppins"/>
                <a:ea typeface="Poppins"/>
                <a:cs typeface="Poppins"/>
                <a:sym typeface="Poppins"/>
              </a:rPr>
              <a:t>President of ESU</a:t>
            </a:r>
            <a:endParaRPr sz="5100">
              <a:solidFill>
                <a:srgbClr val="191919"/>
              </a:solidFill>
              <a:latin typeface="Poppins"/>
              <a:ea typeface="Poppins"/>
              <a:cs typeface="Poppins"/>
              <a:sym typeface="Poppi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g3d8c6fc1156_0_472"/>
          <p:cNvSpPr/>
          <p:nvPr/>
        </p:nvSpPr>
        <p:spPr>
          <a:xfrm>
            <a:off x="14899564" y="516758"/>
            <a:ext cx="3126364" cy="511942"/>
          </a:xfrm>
          <a:custGeom>
            <a:rect b="b" l="l" r="r" t="t"/>
            <a:pathLst>
              <a:path extrusionOk="0" h="511942" w="3126364">
                <a:moveTo>
                  <a:pt x="0" y="0"/>
                </a:moveTo>
                <a:lnTo>
                  <a:pt x="3126363" y="0"/>
                </a:lnTo>
                <a:lnTo>
                  <a:pt x="3126363" y="511942"/>
                </a:lnTo>
                <a:lnTo>
                  <a:pt x="0" y="511942"/>
                </a:lnTo>
                <a:lnTo>
                  <a:pt x="0" y="0"/>
                </a:lnTo>
                <a:close/>
              </a:path>
            </a:pathLst>
          </a:custGeom>
          <a:blipFill rotWithShape="1">
            <a:blip r:embed="rId3">
              <a:alphaModFix/>
            </a:blip>
            <a:stretch>
              <a:fillRect b="0" l="0" r="0" t="0"/>
            </a:stretch>
          </a:blipFill>
          <a:ln>
            <a:noFill/>
          </a:ln>
        </p:spPr>
      </p:sp>
      <p:sp>
        <p:nvSpPr>
          <p:cNvPr id="240" name="Google Shape;240;g3d8c6fc1156_0_472"/>
          <p:cNvSpPr txBox="1"/>
          <p:nvPr/>
        </p:nvSpPr>
        <p:spPr>
          <a:xfrm>
            <a:off x="355500" y="1246750"/>
            <a:ext cx="17577000" cy="9616500"/>
          </a:xfrm>
          <a:prstGeom prst="rect">
            <a:avLst/>
          </a:prstGeom>
          <a:noFill/>
          <a:ln>
            <a:noFill/>
          </a:ln>
        </p:spPr>
        <p:txBody>
          <a:bodyPr anchorCtr="0" anchor="t" bIns="0" lIns="0" spcFirstLastPara="1" rIns="0" wrap="square" tIns="0">
            <a:spAutoFit/>
          </a:bodyPr>
          <a:lstStyle/>
          <a:p>
            <a:pPr indent="0" lvl="0" marL="0" marR="0" rtl="0" algn="l">
              <a:lnSpc>
                <a:spcPct val="130011"/>
              </a:lnSpc>
              <a:spcBef>
                <a:spcPts val="0"/>
              </a:spcBef>
              <a:spcAft>
                <a:spcPts val="0"/>
              </a:spcAft>
              <a:buClr>
                <a:srgbClr val="000000"/>
              </a:buClr>
              <a:buSzPts val="2500"/>
              <a:buFont typeface="Arial"/>
              <a:buNone/>
            </a:pPr>
            <a:r>
              <a:t/>
            </a:r>
            <a:endParaRPr b="0" i="0" sz="2500" u="none" cap="none" strike="noStrike">
              <a:solidFill>
                <a:srgbClr val="191919"/>
              </a:solidFill>
              <a:latin typeface="Poppins"/>
              <a:ea typeface="Poppins"/>
              <a:cs typeface="Poppins"/>
              <a:sym typeface="Poppins"/>
            </a:endParaRPr>
          </a:p>
          <a:p>
            <a:pPr indent="-412750" lvl="0" marL="4572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Academic freedom is a universal value rooted in the pursuit of knowledge and truth.</a:t>
            </a:r>
            <a:endParaRPr sz="2900">
              <a:solidFill>
                <a:srgbClr val="191919"/>
              </a:solidFill>
              <a:latin typeface="Poppins"/>
              <a:ea typeface="Poppins"/>
              <a:cs typeface="Poppins"/>
              <a:sym typeface="Poppins"/>
            </a:endParaRPr>
          </a:p>
          <a:p>
            <a:pPr indent="-412750" lvl="0" marL="4572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Academic freedom designates the freedom of the academic community - including </a:t>
            </a:r>
            <a:r>
              <a:rPr lang="en-US" sz="2900" u="sng">
                <a:solidFill>
                  <a:srgbClr val="191919"/>
                </a:solidFill>
                <a:latin typeface="Poppins"/>
                <a:ea typeface="Poppins"/>
                <a:cs typeface="Poppins"/>
                <a:sym typeface="Poppins"/>
              </a:rPr>
              <a:t>academic staff</a:t>
            </a:r>
            <a:r>
              <a:rPr lang="en-US" sz="2900">
                <a:solidFill>
                  <a:srgbClr val="191919"/>
                </a:solidFill>
                <a:latin typeface="Poppins"/>
                <a:ea typeface="Poppins"/>
                <a:cs typeface="Poppins"/>
                <a:sym typeface="Poppins"/>
              </a:rPr>
              <a:t> and </a:t>
            </a:r>
            <a:r>
              <a:rPr b="1" lang="en-US" sz="2900" u="sng">
                <a:solidFill>
                  <a:srgbClr val="191919"/>
                </a:solidFill>
                <a:latin typeface="Poppins"/>
                <a:ea typeface="Poppins"/>
                <a:cs typeface="Poppins"/>
                <a:sym typeface="Poppins"/>
              </a:rPr>
              <a:t>students</a:t>
            </a:r>
            <a:r>
              <a:rPr lang="en-US" sz="2900">
                <a:solidFill>
                  <a:srgbClr val="191919"/>
                </a:solidFill>
                <a:latin typeface="Poppins"/>
                <a:ea typeface="Poppins"/>
                <a:cs typeface="Poppins"/>
                <a:sym typeface="Poppins"/>
              </a:rPr>
              <a:t> - in respect of </a:t>
            </a:r>
            <a:r>
              <a:rPr b="1" lang="en-US" sz="2900">
                <a:solidFill>
                  <a:srgbClr val="191919"/>
                </a:solidFill>
                <a:latin typeface="Poppins"/>
                <a:ea typeface="Poppins"/>
                <a:cs typeface="Poppins"/>
                <a:sym typeface="Poppins"/>
              </a:rPr>
              <a:t>research, teaching and learning </a:t>
            </a:r>
            <a:r>
              <a:rPr lang="en-US" sz="2900">
                <a:solidFill>
                  <a:srgbClr val="191919"/>
                </a:solidFill>
                <a:latin typeface="Poppins"/>
                <a:ea typeface="Poppins"/>
                <a:cs typeface="Poppins"/>
                <a:sym typeface="Poppins"/>
              </a:rPr>
              <a:t>and, more broadly, the </a:t>
            </a:r>
            <a:r>
              <a:rPr lang="en-US" sz="2900" u="sng">
                <a:solidFill>
                  <a:srgbClr val="191919"/>
                </a:solidFill>
                <a:latin typeface="Poppins"/>
                <a:ea typeface="Poppins"/>
                <a:cs typeface="Poppins"/>
                <a:sym typeface="Poppins"/>
              </a:rPr>
              <a:t>dissemination</a:t>
            </a:r>
            <a:r>
              <a:rPr lang="en-US" sz="2900">
                <a:solidFill>
                  <a:srgbClr val="191919"/>
                </a:solidFill>
                <a:latin typeface="Poppins"/>
                <a:ea typeface="Poppins"/>
                <a:cs typeface="Poppins"/>
                <a:sym typeface="Poppins"/>
              </a:rPr>
              <a:t> of research and teaching outcomes both within and outside the higher education sector. </a:t>
            </a:r>
            <a:endParaRPr sz="2900">
              <a:solidFill>
                <a:srgbClr val="191919"/>
              </a:solidFill>
              <a:latin typeface="Poppins"/>
              <a:ea typeface="Poppins"/>
              <a:cs typeface="Poppins"/>
              <a:sym typeface="Poppins"/>
            </a:endParaRPr>
          </a:p>
          <a:p>
            <a:pPr indent="-412750" lvl="0" marL="4572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In essence the concept ensures that the academic community may engage in research, teaching, learning and communication in society without fear of reprisal</a:t>
            </a:r>
            <a:endParaRPr sz="2900">
              <a:solidFill>
                <a:srgbClr val="191919"/>
              </a:solidFill>
              <a:latin typeface="Poppins"/>
              <a:ea typeface="Poppins"/>
              <a:cs typeface="Poppins"/>
              <a:sym typeface="Poppins"/>
            </a:endParaRPr>
          </a:p>
          <a:p>
            <a:pPr indent="-412750" lvl="0" marL="4572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Academic freedom must be framed by </a:t>
            </a:r>
            <a:r>
              <a:rPr b="1" lang="en-US" sz="2900">
                <a:solidFill>
                  <a:srgbClr val="191919"/>
                </a:solidFill>
                <a:latin typeface="Poppins"/>
                <a:ea typeface="Poppins"/>
                <a:cs typeface="Poppins"/>
                <a:sym typeface="Poppins"/>
              </a:rPr>
              <a:t>rigorous scientific and professional standards, respect for the rights of others, ethical conduct and the awareness of the impact of research on humans and their environment</a:t>
            </a:r>
            <a:endParaRPr b="1" sz="2900">
              <a:solidFill>
                <a:srgbClr val="191919"/>
              </a:solidFill>
              <a:latin typeface="Poppins"/>
              <a:ea typeface="Poppins"/>
              <a:cs typeface="Poppins"/>
              <a:sym typeface="Poppins"/>
            </a:endParaRPr>
          </a:p>
          <a:p>
            <a:pPr indent="0" lvl="0" marL="1371600" rtl="0" algn="l">
              <a:lnSpc>
                <a:spcPct val="130011"/>
              </a:lnSpc>
              <a:spcBef>
                <a:spcPts val="0"/>
              </a:spcBef>
              <a:spcAft>
                <a:spcPts val="0"/>
              </a:spcAft>
              <a:buNone/>
            </a:pPr>
            <a:r>
              <a:t/>
            </a:r>
            <a:endParaRPr b="1" sz="2900">
              <a:solidFill>
                <a:srgbClr val="191919"/>
              </a:solidFill>
              <a:latin typeface="Poppins"/>
              <a:ea typeface="Poppins"/>
              <a:cs typeface="Poppins"/>
              <a:sym typeface="Poppins"/>
            </a:endParaRPr>
          </a:p>
          <a:p>
            <a:pPr indent="-412750" lvl="0" marL="4572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Academic freedom can be understood to comprise the </a:t>
            </a:r>
            <a:r>
              <a:rPr b="1" lang="en-US" sz="2900" u="sng">
                <a:solidFill>
                  <a:srgbClr val="191919"/>
                </a:solidFill>
                <a:latin typeface="Poppins"/>
                <a:ea typeface="Poppins"/>
                <a:cs typeface="Poppins"/>
                <a:sym typeface="Poppins"/>
              </a:rPr>
              <a:t>freedom to learn</a:t>
            </a:r>
            <a:r>
              <a:rPr lang="en-US" sz="2900">
                <a:solidFill>
                  <a:srgbClr val="191919"/>
                </a:solidFill>
                <a:latin typeface="Poppins"/>
                <a:ea typeface="Poppins"/>
                <a:cs typeface="Poppins"/>
                <a:sym typeface="Poppins"/>
              </a:rPr>
              <a:t>, </a:t>
            </a:r>
            <a:r>
              <a:rPr b="1" lang="en-US" sz="2900" u="sng">
                <a:solidFill>
                  <a:srgbClr val="191919"/>
                </a:solidFill>
                <a:latin typeface="Poppins"/>
                <a:ea typeface="Poppins"/>
                <a:cs typeface="Poppins"/>
                <a:sym typeface="Poppins"/>
              </a:rPr>
              <a:t>to teach </a:t>
            </a:r>
            <a:r>
              <a:rPr lang="en-US" sz="2900">
                <a:solidFill>
                  <a:srgbClr val="191919"/>
                </a:solidFill>
                <a:latin typeface="Poppins"/>
                <a:ea typeface="Poppins"/>
                <a:cs typeface="Poppins"/>
                <a:sym typeface="Poppins"/>
              </a:rPr>
              <a:t>and </a:t>
            </a:r>
            <a:r>
              <a:rPr b="1" lang="en-US" sz="2900" u="sng">
                <a:solidFill>
                  <a:srgbClr val="191919"/>
                </a:solidFill>
                <a:latin typeface="Poppins"/>
                <a:ea typeface="Poppins"/>
                <a:cs typeface="Poppins"/>
                <a:sym typeface="Poppins"/>
              </a:rPr>
              <a:t>to research</a:t>
            </a:r>
            <a:r>
              <a:rPr lang="en-US" sz="2900">
                <a:solidFill>
                  <a:srgbClr val="191919"/>
                </a:solidFill>
                <a:latin typeface="Poppins"/>
                <a:ea typeface="Poppins"/>
                <a:cs typeface="Poppins"/>
                <a:sym typeface="Poppins"/>
              </a:rPr>
              <a:t>, with each of these freedoms entailing the </a:t>
            </a:r>
            <a:r>
              <a:rPr lang="en-US" sz="2900" u="sng">
                <a:solidFill>
                  <a:srgbClr val="191919"/>
                </a:solidFill>
                <a:latin typeface="Poppins"/>
                <a:ea typeface="Poppins"/>
                <a:cs typeface="Poppins"/>
                <a:sym typeface="Poppins"/>
              </a:rPr>
              <a:t>freedom to think</a:t>
            </a:r>
            <a:r>
              <a:rPr lang="en-US" sz="2900">
                <a:solidFill>
                  <a:srgbClr val="191919"/>
                </a:solidFill>
                <a:latin typeface="Poppins"/>
                <a:ea typeface="Poppins"/>
                <a:cs typeface="Poppins"/>
                <a:sym typeface="Poppins"/>
              </a:rPr>
              <a:t>, </a:t>
            </a:r>
            <a:r>
              <a:rPr lang="en-US" sz="2900" u="sng">
                <a:solidFill>
                  <a:srgbClr val="191919"/>
                </a:solidFill>
                <a:latin typeface="Poppins"/>
                <a:ea typeface="Poppins"/>
                <a:cs typeface="Poppins"/>
                <a:sym typeface="Poppins"/>
              </a:rPr>
              <a:t>to question</a:t>
            </a:r>
            <a:r>
              <a:rPr lang="en-US" sz="2900">
                <a:solidFill>
                  <a:srgbClr val="191919"/>
                </a:solidFill>
                <a:latin typeface="Poppins"/>
                <a:ea typeface="Poppins"/>
                <a:cs typeface="Poppins"/>
                <a:sym typeface="Poppins"/>
              </a:rPr>
              <a:t>, and </a:t>
            </a:r>
            <a:r>
              <a:rPr lang="en-US" sz="2900" u="sng">
                <a:solidFill>
                  <a:srgbClr val="191919"/>
                </a:solidFill>
                <a:latin typeface="Poppins"/>
                <a:ea typeface="Poppins"/>
                <a:cs typeface="Poppins"/>
                <a:sym typeface="Poppins"/>
              </a:rPr>
              <a:t>to share ideas</a:t>
            </a:r>
            <a:r>
              <a:rPr lang="en-US" sz="2900">
                <a:solidFill>
                  <a:srgbClr val="191919"/>
                </a:solidFill>
                <a:latin typeface="Poppins"/>
                <a:ea typeface="Poppins"/>
                <a:cs typeface="Poppins"/>
                <a:sym typeface="Poppins"/>
              </a:rPr>
              <a:t>, both inside and outside the higher education sector</a:t>
            </a:r>
            <a:endParaRPr sz="2900">
              <a:solidFill>
                <a:srgbClr val="191919"/>
              </a:solidFill>
              <a:latin typeface="Poppins"/>
              <a:ea typeface="Poppins"/>
              <a:cs typeface="Poppins"/>
              <a:sym typeface="Poppins"/>
            </a:endParaRPr>
          </a:p>
          <a:p>
            <a:pPr indent="0" lvl="0" marL="0" rtl="0" algn="l">
              <a:lnSpc>
                <a:spcPct val="130011"/>
              </a:lnSpc>
              <a:spcBef>
                <a:spcPts val="0"/>
              </a:spcBef>
              <a:spcAft>
                <a:spcPts val="0"/>
              </a:spcAft>
              <a:buClr>
                <a:schemeClr val="dk1"/>
              </a:buClr>
              <a:buSzPts val="1100"/>
              <a:buFont typeface="Arial"/>
              <a:buNone/>
            </a:pPr>
            <a:r>
              <a:t/>
            </a:r>
            <a:endParaRPr sz="2800">
              <a:solidFill>
                <a:srgbClr val="191919"/>
              </a:solidFill>
              <a:latin typeface="Poppins"/>
              <a:ea typeface="Poppins"/>
              <a:cs typeface="Poppins"/>
              <a:sym typeface="Poppins"/>
            </a:endParaRPr>
          </a:p>
          <a:p>
            <a:pPr indent="0" lvl="0" marL="914400" marR="0" rtl="0" algn="l">
              <a:lnSpc>
                <a:spcPct val="130011"/>
              </a:lnSpc>
              <a:spcBef>
                <a:spcPts val="0"/>
              </a:spcBef>
              <a:spcAft>
                <a:spcPts val="0"/>
              </a:spcAft>
              <a:buNone/>
            </a:pPr>
            <a:r>
              <a:t/>
            </a:r>
            <a:endParaRPr sz="2800">
              <a:solidFill>
                <a:srgbClr val="191919"/>
              </a:solidFill>
              <a:latin typeface="Poppins"/>
              <a:ea typeface="Poppins"/>
              <a:cs typeface="Poppins"/>
              <a:sym typeface="Poppins"/>
            </a:endParaRPr>
          </a:p>
        </p:txBody>
      </p:sp>
      <p:sp>
        <p:nvSpPr>
          <p:cNvPr id="241" name="Google Shape;241;g3d8c6fc1156_0_472"/>
          <p:cNvSpPr txBox="1"/>
          <p:nvPr/>
        </p:nvSpPr>
        <p:spPr>
          <a:xfrm>
            <a:off x="767525" y="516750"/>
            <a:ext cx="13259400" cy="8775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5700"/>
              <a:buFont typeface="Arial"/>
              <a:buNone/>
            </a:pPr>
            <a:r>
              <a:rPr b="1" lang="en-US" sz="5700">
                <a:solidFill>
                  <a:srgbClr val="F6A131"/>
                </a:solidFill>
                <a:latin typeface="Poppins"/>
                <a:ea typeface="Poppins"/>
                <a:cs typeface="Poppins"/>
                <a:sym typeface="Poppins"/>
              </a:rPr>
              <a:t>Academic Freedom</a:t>
            </a:r>
            <a:endParaRPr b="1" i="0" sz="5700" u="none" cap="none" strike="noStrike">
              <a:solidFill>
                <a:srgbClr val="F6A131"/>
              </a:solidFill>
              <a:latin typeface="Poppins"/>
              <a:ea typeface="Poppins"/>
              <a:cs typeface="Poppins"/>
              <a:sym typeface="Poppins"/>
            </a:endParaRPr>
          </a:p>
        </p:txBody>
      </p:sp>
      <p:sp>
        <p:nvSpPr>
          <p:cNvPr id="242" name="Google Shape;242;g3d8c6fc1156_0_472"/>
          <p:cNvSpPr/>
          <p:nvPr/>
        </p:nvSpPr>
        <p:spPr>
          <a:xfrm>
            <a:off x="4983650" y="1394250"/>
            <a:ext cx="6740401" cy="332050"/>
          </a:xfrm>
          <a:custGeom>
            <a:rect b="b" l="l" r="r" t="t"/>
            <a:pathLst>
              <a:path extrusionOk="0" h="332050" w="4805990">
                <a:moveTo>
                  <a:pt x="0" y="0"/>
                </a:moveTo>
                <a:lnTo>
                  <a:pt x="4805990" y="0"/>
                </a:lnTo>
                <a:lnTo>
                  <a:pt x="4805990" y="332050"/>
                </a:lnTo>
                <a:lnTo>
                  <a:pt x="0" y="332050"/>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g3d8c6fc1156_0_84"/>
          <p:cNvSpPr/>
          <p:nvPr/>
        </p:nvSpPr>
        <p:spPr>
          <a:xfrm>
            <a:off x="14899564" y="516758"/>
            <a:ext cx="3126364" cy="511942"/>
          </a:xfrm>
          <a:custGeom>
            <a:rect b="b" l="l" r="r" t="t"/>
            <a:pathLst>
              <a:path extrusionOk="0" h="511942" w="3126364">
                <a:moveTo>
                  <a:pt x="0" y="0"/>
                </a:moveTo>
                <a:lnTo>
                  <a:pt x="3126363" y="0"/>
                </a:lnTo>
                <a:lnTo>
                  <a:pt x="3126363" y="511942"/>
                </a:lnTo>
                <a:lnTo>
                  <a:pt x="0" y="511942"/>
                </a:lnTo>
                <a:lnTo>
                  <a:pt x="0" y="0"/>
                </a:lnTo>
                <a:close/>
              </a:path>
            </a:pathLst>
          </a:custGeom>
          <a:blipFill rotWithShape="1">
            <a:blip r:embed="rId3">
              <a:alphaModFix/>
            </a:blip>
            <a:stretch>
              <a:fillRect b="0" l="0" r="0" t="0"/>
            </a:stretch>
          </a:blipFill>
          <a:ln>
            <a:noFill/>
          </a:ln>
        </p:spPr>
      </p:sp>
      <p:sp>
        <p:nvSpPr>
          <p:cNvPr id="248" name="Google Shape;248;g3d8c6fc1156_0_84"/>
          <p:cNvSpPr txBox="1"/>
          <p:nvPr/>
        </p:nvSpPr>
        <p:spPr>
          <a:xfrm>
            <a:off x="355500" y="1876075"/>
            <a:ext cx="17577000" cy="6794700"/>
          </a:xfrm>
          <a:prstGeom prst="rect">
            <a:avLst/>
          </a:prstGeom>
          <a:noFill/>
          <a:ln>
            <a:noFill/>
          </a:ln>
        </p:spPr>
        <p:txBody>
          <a:bodyPr anchorCtr="0" anchor="t" bIns="0" lIns="0" spcFirstLastPara="1" rIns="0" wrap="square" tIns="0">
            <a:spAutoFit/>
          </a:bodyPr>
          <a:lstStyle/>
          <a:p>
            <a:pPr indent="0" lvl="0" marL="0" rtl="0" algn="l">
              <a:lnSpc>
                <a:spcPct val="130011"/>
              </a:lnSpc>
              <a:spcBef>
                <a:spcPts val="0"/>
              </a:spcBef>
              <a:spcAft>
                <a:spcPts val="0"/>
              </a:spcAft>
              <a:buNone/>
            </a:pPr>
            <a:r>
              <a:t/>
            </a:r>
            <a:endParaRPr sz="2900">
              <a:solidFill>
                <a:srgbClr val="191919"/>
              </a:solidFill>
              <a:latin typeface="Poppins"/>
              <a:ea typeface="Poppins"/>
              <a:cs typeface="Poppins"/>
              <a:sym typeface="Poppins"/>
            </a:endParaRPr>
          </a:p>
          <a:p>
            <a:pPr indent="-412750" lvl="0" marL="457200" rtl="0" algn="l">
              <a:lnSpc>
                <a:spcPct val="130011"/>
              </a:lnSpc>
              <a:spcBef>
                <a:spcPts val="0"/>
              </a:spcBef>
              <a:spcAft>
                <a:spcPts val="0"/>
              </a:spcAft>
              <a:buClr>
                <a:srgbClr val="191919"/>
              </a:buClr>
              <a:buSzPts val="2900"/>
              <a:buFont typeface="Poppins"/>
              <a:buChar char="●"/>
            </a:pPr>
            <a:r>
              <a:rPr b="1" lang="en-US" sz="2900">
                <a:solidFill>
                  <a:srgbClr val="191919"/>
                </a:solidFill>
                <a:latin typeface="Poppins"/>
                <a:ea typeface="Poppins"/>
                <a:cs typeface="Poppins"/>
                <a:sym typeface="Poppins"/>
              </a:rPr>
              <a:t>The freedom to teach</a:t>
            </a:r>
            <a:endParaRPr b="1" sz="2900">
              <a:solidFill>
                <a:srgbClr val="191919"/>
              </a:solidFill>
              <a:latin typeface="Poppins"/>
              <a:ea typeface="Poppins"/>
              <a:cs typeface="Poppins"/>
              <a:sym typeface="Poppins"/>
            </a:endParaRPr>
          </a:p>
          <a:p>
            <a:pPr indent="-412750" lvl="1" marL="18288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 can only be realised concretely in combination with public and social responsibility and institutional autonomy. </a:t>
            </a:r>
            <a:endParaRPr sz="2900">
              <a:solidFill>
                <a:srgbClr val="191919"/>
              </a:solidFill>
              <a:latin typeface="Poppins"/>
              <a:ea typeface="Poppins"/>
              <a:cs typeface="Poppins"/>
              <a:sym typeface="Poppins"/>
            </a:endParaRPr>
          </a:p>
          <a:p>
            <a:pPr indent="-412750" lvl="1" marL="18288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Public authorities have the responsibility to ensure that relevant higher education programmes are offered to citizens, while autonomous higher education institutions assume a large responsibility for research underpinning programmes, and for how programmes are taught. </a:t>
            </a:r>
            <a:endParaRPr sz="2900">
              <a:solidFill>
                <a:srgbClr val="191919"/>
              </a:solidFill>
              <a:latin typeface="Poppins"/>
              <a:ea typeface="Poppins"/>
              <a:cs typeface="Poppins"/>
              <a:sym typeface="Poppins"/>
            </a:endParaRPr>
          </a:p>
          <a:p>
            <a:pPr indent="-412750" lvl="1" marL="18288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Academic staff also exercise a strong responsibility in setting the curriculum and programme components, and developing the teaching methods employed.</a:t>
            </a:r>
            <a:endParaRPr sz="2900">
              <a:solidFill>
                <a:srgbClr val="191919"/>
              </a:solidFill>
              <a:latin typeface="Poppins"/>
              <a:ea typeface="Poppins"/>
              <a:cs typeface="Poppins"/>
              <a:sym typeface="Poppins"/>
            </a:endParaRPr>
          </a:p>
          <a:p>
            <a:pPr indent="0" lvl="0" marL="914400" rtl="0" algn="l">
              <a:lnSpc>
                <a:spcPct val="130011"/>
              </a:lnSpc>
              <a:spcBef>
                <a:spcPts val="0"/>
              </a:spcBef>
              <a:spcAft>
                <a:spcPts val="0"/>
              </a:spcAft>
              <a:buClr>
                <a:schemeClr val="dk1"/>
              </a:buClr>
              <a:buSzPts val="1100"/>
              <a:buFont typeface="Arial"/>
              <a:buNone/>
            </a:pPr>
            <a:r>
              <a:t/>
            </a:r>
            <a:endParaRPr sz="2800">
              <a:solidFill>
                <a:srgbClr val="191919"/>
              </a:solidFill>
              <a:latin typeface="Poppins"/>
              <a:ea typeface="Poppins"/>
              <a:cs typeface="Poppins"/>
              <a:sym typeface="Poppins"/>
            </a:endParaRPr>
          </a:p>
          <a:p>
            <a:pPr indent="0" lvl="0" marL="914400" marR="0" rtl="0" algn="l">
              <a:lnSpc>
                <a:spcPct val="130011"/>
              </a:lnSpc>
              <a:spcBef>
                <a:spcPts val="0"/>
              </a:spcBef>
              <a:spcAft>
                <a:spcPts val="0"/>
              </a:spcAft>
              <a:buNone/>
            </a:pPr>
            <a:r>
              <a:t/>
            </a:r>
            <a:endParaRPr sz="2800">
              <a:solidFill>
                <a:srgbClr val="191919"/>
              </a:solidFill>
              <a:latin typeface="Poppins"/>
              <a:ea typeface="Poppins"/>
              <a:cs typeface="Poppins"/>
              <a:sym typeface="Poppins"/>
            </a:endParaRPr>
          </a:p>
        </p:txBody>
      </p:sp>
      <p:sp>
        <p:nvSpPr>
          <p:cNvPr id="249" name="Google Shape;249;g3d8c6fc1156_0_84"/>
          <p:cNvSpPr txBox="1"/>
          <p:nvPr/>
        </p:nvSpPr>
        <p:spPr>
          <a:xfrm>
            <a:off x="767525" y="516750"/>
            <a:ext cx="13259400" cy="8775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5700"/>
              <a:buFont typeface="Arial"/>
              <a:buNone/>
            </a:pPr>
            <a:r>
              <a:rPr b="1" lang="en-US" sz="5700">
                <a:solidFill>
                  <a:srgbClr val="F6A131"/>
                </a:solidFill>
                <a:latin typeface="Poppins"/>
                <a:ea typeface="Poppins"/>
                <a:cs typeface="Poppins"/>
                <a:sym typeface="Poppins"/>
              </a:rPr>
              <a:t>Academic Freedom</a:t>
            </a:r>
            <a:endParaRPr b="1" i="0" sz="5700" u="none" cap="none" strike="noStrike">
              <a:solidFill>
                <a:srgbClr val="F6A131"/>
              </a:solidFill>
              <a:latin typeface="Poppins"/>
              <a:ea typeface="Poppins"/>
              <a:cs typeface="Poppins"/>
              <a:sym typeface="Poppins"/>
            </a:endParaRPr>
          </a:p>
        </p:txBody>
      </p:sp>
      <p:sp>
        <p:nvSpPr>
          <p:cNvPr id="250" name="Google Shape;250;g3d8c6fc1156_0_84"/>
          <p:cNvSpPr/>
          <p:nvPr/>
        </p:nvSpPr>
        <p:spPr>
          <a:xfrm>
            <a:off x="4983650" y="1394250"/>
            <a:ext cx="6740401" cy="332050"/>
          </a:xfrm>
          <a:custGeom>
            <a:rect b="b" l="l" r="r" t="t"/>
            <a:pathLst>
              <a:path extrusionOk="0" h="332050" w="4805990">
                <a:moveTo>
                  <a:pt x="0" y="0"/>
                </a:moveTo>
                <a:lnTo>
                  <a:pt x="4805990" y="0"/>
                </a:lnTo>
                <a:lnTo>
                  <a:pt x="4805990" y="332050"/>
                </a:lnTo>
                <a:lnTo>
                  <a:pt x="0" y="332050"/>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g3d8c6fc1156_0_166"/>
          <p:cNvSpPr/>
          <p:nvPr/>
        </p:nvSpPr>
        <p:spPr>
          <a:xfrm>
            <a:off x="14899564" y="516758"/>
            <a:ext cx="3126364" cy="511942"/>
          </a:xfrm>
          <a:custGeom>
            <a:rect b="b" l="l" r="r" t="t"/>
            <a:pathLst>
              <a:path extrusionOk="0" h="511942" w="3126364">
                <a:moveTo>
                  <a:pt x="0" y="0"/>
                </a:moveTo>
                <a:lnTo>
                  <a:pt x="3126363" y="0"/>
                </a:lnTo>
                <a:lnTo>
                  <a:pt x="3126363" y="511942"/>
                </a:lnTo>
                <a:lnTo>
                  <a:pt x="0" y="511942"/>
                </a:lnTo>
                <a:lnTo>
                  <a:pt x="0" y="0"/>
                </a:lnTo>
                <a:close/>
              </a:path>
            </a:pathLst>
          </a:custGeom>
          <a:blipFill rotWithShape="1">
            <a:blip r:embed="rId3">
              <a:alphaModFix/>
            </a:blip>
            <a:stretch>
              <a:fillRect b="0" l="0" r="0" t="0"/>
            </a:stretch>
          </a:blipFill>
          <a:ln>
            <a:noFill/>
          </a:ln>
        </p:spPr>
      </p:sp>
      <p:sp>
        <p:nvSpPr>
          <p:cNvPr id="256" name="Google Shape;256;g3d8c6fc1156_0_166"/>
          <p:cNvSpPr txBox="1"/>
          <p:nvPr/>
        </p:nvSpPr>
        <p:spPr>
          <a:xfrm>
            <a:off x="355500" y="1876075"/>
            <a:ext cx="17577000" cy="7375200"/>
          </a:xfrm>
          <a:prstGeom prst="rect">
            <a:avLst/>
          </a:prstGeom>
          <a:noFill/>
          <a:ln>
            <a:noFill/>
          </a:ln>
        </p:spPr>
        <p:txBody>
          <a:bodyPr anchorCtr="0" anchor="t" bIns="0" lIns="0" spcFirstLastPara="1" rIns="0" wrap="square" tIns="0">
            <a:spAutoFit/>
          </a:bodyPr>
          <a:lstStyle/>
          <a:p>
            <a:pPr indent="0" lvl="0" marL="0" rtl="0" algn="l">
              <a:lnSpc>
                <a:spcPct val="130011"/>
              </a:lnSpc>
              <a:spcBef>
                <a:spcPts val="0"/>
              </a:spcBef>
              <a:spcAft>
                <a:spcPts val="0"/>
              </a:spcAft>
              <a:buNone/>
            </a:pPr>
            <a:r>
              <a:t/>
            </a:r>
            <a:endParaRPr sz="2900">
              <a:solidFill>
                <a:srgbClr val="191919"/>
              </a:solidFill>
              <a:latin typeface="Poppins"/>
              <a:ea typeface="Poppins"/>
              <a:cs typeface="Poppins"/>
              <a:sym typeface="Poppins"/>
            </a:endParaRPr>
          </a:p>
          <a:p>
            <a:pPr indent="-412750" lvl="0" marL="457200" rtl="0" algn="l">
              <a:lnSpc>
                <a:spcPct val="130011"/>
              </a:lnSpc>
              <a:spcBef>
                <a:spcPts val="0"/>
              </a:spcBef>
              <a:spcAft>
                <a:spcPts val="0"/>
              </a:spcAft>
              <a:buClr>
                <a:srgbClr val="191919"/>
              </a:buClr>
              <a:buSzPts val="2900"/>
              <a:buFont typeface="Poppins"/>
              <a:buChar char="●"/>
            </a:pPr>
            <a:r>
              <a:rPr b="1" lang="en-US" sz="2900">
                <a:solidFill>
                  <a:srgbClr val="191919"/>
                </a:solidFill>
                <a:latin typeface="Poppins"/>
                <a:ea typeface="Poppins"/>
                <a:cs typeface="Poppins"/>
                <a:sym typeface="Poppins"/>
              </a:rPr>
              <a:t>The freedom to research</a:t>
            </a:r>
            <a:endParaRPr b="1" sz="2900">
              <a:solidFill>
                <a:srgbClr val="191919"/>
              </a:solidFill>
              <a:latin typeface="Poppins"/>
              <a:ea typeface="Poppins"/>
              <a:cs typeface="Poppins"/>
              <a:sym typeface="Poppins"/>
            </a:endParaRPr>
          </a:p>
          <a:p>
            <a:pPr indent="-412750" lvl="1" marL="18288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 The freedom to research includes the right, consistent with professional standards of the respective discipline, to determine: </a:t>
            </a:r>
            <a:endParaRPr sz="2900">
              <a:solidFill>
                <a:srgbClr val="191919"/>
              </a:solidFill>
              <a:latin typeface="Poppins"/>
              <a:ea typeface="Poppins"/>
              <a:cs typeface="Poppins"/>
              <a:sym typeface="Poppins"/>
            </a:endParaRPr>
          </a:p>
          <a:p>
            <a:pPr indent="-412750" lvl="2" marL="22860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what shall (or shall not) be researched; </a:t>
            </a:r>
            <a:endParaRPr sz="2900">
              <a:solidFill>
                <a:srgbClr val="191919"/>
              </a:solidFill>
              <a:latin typeface="Poppins"/>
              <a:ea typeface="Poppins"/>
              <a:cs typeface="Poppins"/>
              <a:sym typeface="Poppins"/>
            </a:endParaRPr>
          </a:p>
          <a:p>
            <a:pPr indent="-412750" lvl="2" marL="22860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how it shall be researched; </a:t>
            </a:r>
            <a:endParaRPr sz="2900">
              <a:solidFill>
                <a:srgbClr val="191919"/>
              </a:solidFill>
              <a:latin typeface="Poppins"/>
              <a:ea typeface="Poppins"/>
              <a:cs typeface="Poppins"/>
              <a:sym typeface="Poppins"/>
            </a:endParaRPr>
          </a:p>
          <a:p>
            <a:pPr indent="-412750" lvl="2" marL="22860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who shall research, </a:t>
            </a:r>
            <a:endParaRPr sz="2900">
              <a:solidFill>
                <a:srgbClr val="191919"/>
              </a:solidFill>
              <a:latin typeface="Poppins"/>
              <a:ea typeface="Poppins"/>
              <a:cs typeface="Poppins"/>
              <a:sym typeface="Poppins"/>
            </a:endParaRPr>
          </a:p>
          <a:p>
            <a:pPr indent="-412750" lvl="2" marL="22860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with whom</a:t>
            </a:r>
            <a:endParaRPr sz="2900">
              <a:solidFill>
                <a:srgbClr val="191919"/>
              </a:solidFill>
              <a:latin typeface="Poppins"/>
              <a:ea typeface="Poppins"/>
              <a:cs typeface="Poppins"/>
              <a:sym typeface="Poppins"/>
            </a:endParaRPr>
          </a:p>
          <a:p>
            <a:pPr indent="-412750" lvl="2" marL="22860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what purpose research shall be pursued; </a:t>
            </a:r>
            <a:endParaRPr sz="2900">
              <a:solidFill>
                <a:srgbClr val="191919"/>
              </a:solidFill>
              <a:latin typeface="Poppins"/>
              <a:ea typeface="Poppins"/>
              <a:cs typeface="Poppins"/>
              <a:sym typeface="Poppins"/>
            </a:endParaRPr>
          </a:p>
          <a:p>
            <a:pPr indent="-412750" lvl="2" marL="22860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the methods by which, and avenues through which, research findings shall be disseminated.</a:t>
            </a:r>
            <a:endParaRPr sz="2900">
              <a:solidFill>
                <a:srgbClr val="191919"/>
              </a:solidFill>
              <a:latin typeface="Poppins"/>
              <a:ea typeface="Poppins"/>
              <a:cs typeface="Poppins"/>
              <a:sym typeface="Poppins"/>
            </a:endParaRPr>
          </a:p>
          <a:p>
            <a:pPr indent="0" lvl="0" marL="914400" rtl="0" algn="l">
              <a:lnSpc>
                <a:spcPct val="130011"/>
              </a:lnSpc>
              <a:spcBef>
                <a:spcPts val="0"/>
              </a:spcBef>
              <a:spcAft>
                <a:spcPts val="0"/>
              </a:spcAft>
              <a:buClr>
                <a:schemeClr val="dk1"/>
              </a:buClr>
              <a:buSzPts val="1100"/>
              <a:buFont typeface="Arial"/>
              <a:buNone/>
            </a:pPr>
            <a:r>
              <a:t/>
            </a:r>
            <a:endParaRPr sz="2800">
              <a:solidFill>
                <a:srgbClr val="191919"/>
              </a:solidFill>
              <a:latin typeface="Poppins"/>
              <a:ea typeface="Poppins"/>
              <a:cs typeface="Poppins"/>
              <a:sym typeface="Poppins"/>
            </a:endParaRPr>
          </a:p>
          <a:p>
            <a:pPr indent="0" lvl="0" marL="914400" marR="0" rtl="0" algn="l">
              <a:lnSpc>
                <a:spcPct val="130011"/>
              </a:lnSpc>
              <a:spcBef>
                <a:spcPts val="0"/>
              </a:spcBef>
              <a:spcAft>
                <a:spcPts val="0"/>
              </a:spcAft>
              <a:buNone/>
            </a:pPr>
            <a:r>
              <a:t/>
            </a:r>
            <a:endParaRPr sz="2800">
              <a:solidFill>
                <a:srgbClr val="191919"/>
              </a:solidFill>
              <a:latin typeface="Poppins"/>
              <a:ea typeface="Poppins"/>
              <a:cs typeface="Poppins"/>
              <a:sym typeface="Poppins"/>
            </a:endParaRPr>
          </a:p>
        </p:txBody>
      </p:sp>
      <p:sp>
        <p:nvSpPr>
          <p:cNvPr id="257" name="Google Shape;257;g3d8c6fc1156_0_166"/>
          <p:cNvSpPr txBox="1"/>
          <p:nvPr/>
        </p:nvSpPr>
        <p:spPr>
          <a:xfrm>
            <a:off x="767525" y="516750"/>
            <a:ext cx="13259400" cy="8775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5700"/>
              <a:buFont typeface="Arial"/>
              <a:buNone/>
            </a:pPr>
            <a:r>
              <a:rPr b="1" lang="en-US" sz="5700">
                <a:solidFill>
                  <a:srgbClr val="F6A131"/>
                </a:solidFill>
                <a:latin typeface="Poppins"/>
                <a:ea typeface="Poppins"/>
                <a:cs typeface="Poppins"/>
                <a:sym typeface="Poppins"/>
              </a:rPr>
              <a:t>Academic Freedom</a:t>
            </a:r>
            <a:endParaRPr b="1" i="0" sz="5700" u="none" cap="none" strike="noStrike">
              <a:solidFill>
                <a:srgbClr val="F6A131"/>
              </a:solidFill>
              <a:latin typeface="Poppins"/>
              <a:ea typeface="Poppins"/>
              <a:cs typeface="Poppins"/>
              <a:sym typeface="Poppins"/>
            </a:endParaRPr>
          </a:p>
        </p:txBody>
      </p:sp>
      <p:sp>
        <p:nvSpPr>
          <p:cNvPr id="258" name="Google Shape;258;g3d8c6fc1156_0_166"/>
          <p:cNvSpPr/>
          <p:nvPr/>
        </p:nvSpPr>
        <p:spPr>
          <a:xfrm>
            <a:off x="4983650" y="1394250"/>
            <a:ext cx="6740401" cy="332050"/>
          </a:xfrm>
          <a:custGeom>
            <a:rect b="b" l="l" r="r" t="t"/>
            <a:pathLst>
              <a:path extrusionOk="0" h="332050" w="4805990">
                <a:moveTo>
                  <a:pt x="0" y="0"/>
                </a:moveTo>
                <a:lnTo>
                  <a:pt x="4805990" y="0"/>
                </a:lnTo>
                <a:lnTo>
                  <a:pt x="4805990" y="332050"/>
                </a:lnTo>
                <a:lnTo>
                  <a:pt x="0" y="332050"/>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g3d8c6fc1156_0_248"/>
          <p:cNvSpPr/>
          <p:nvPr/>
        </p:nvSpPr>
        <p:spPr>
          <a:xfrm>
            <a:off x="14899564" y="516758"/>
            <a:ext cx="3126364" cy="511942"/>
          </a:xfrm>
          <a:custGeom>
            <a:rect b="b" l="l" r="r" t="t"/>
            <a:pathLst>
              <a:path extrusionOk="0" h="511942" w="3126364">
                <a:moveTo>
                  <a:pt x="0" y="0"/>
                </a:moveTo>
                <a:lnTo>
                  <a:pt x="3126363" y="0"/>
                </a:lnTo>
                <a:lnTo>
                  <a:pt x="3126363" y="511942"/>
                </a:lnTo>
                <a:lnTo>
                  <a:pt x="0" y="511942"/>
                </a:lnTo>
                <a:lnTo>
                  <a:pt x="0" y="0"/>
                </a:lnTo>
                <a:close/>
              </a:path>
            </a:pathLst>
          </a:custGeom>
          <a:blipFill rotWithShape="1">
            <a:blip r:embed="rId3">
              <a:alphaModFix/>
            </a:blip>
            <a:stretch>
              <a:fillRect b="0" l="0" r="0" t="0"/>
            </a:stretch>
          </a:blipFill>
          <a:ln>
            <a:noFill/>
          </a:ln>
        </p:spPr>
      </p:sp>
      <p:sp>
        <p:nvSpPr>
          <p:cNvPr id="264" name="Google Shape;264;g3d8c6fc1156_0_248"/>
          <p:cNvSpPr txBox="1"/>
          <p:nvPr/>
        </p:nvSpPr>
        <p:spPr>
          <a:xfrm>
            <a:off x="355500" y="1876075"/>
            <a:ext cx="17577000" cy="8535900"/>
          </a:xfrm>
          <a:prstGeom prst="rect">
            <a:avLst/>
          </a:prstGeom>
          <a:noFill/>
          <a:ln>
            <a:noFill/>
          </a:ln>
        </p:spPr>
        <p:txBody>
          <a:bodyPr anchorCtr="0" anchor="t" bIns="0" lIns="0" spcFirstLastPara="1" rIns="0" wrap="square" tIns="0">
            <a:spAutoFit/>
          </a:bodyPr>
          <a:lstStyle/>
          <a:p>
            <a:pPr indent="0" lvl="0" marL="0" rtl="0" algn="l">
              <a:lnSpc>
                <a:spcPct val="130011"/>
              </a:lnSpc>
              <a:spcBef>
                <a:spcPts val="0"/>
              </a:spcBef>
              <a:spcAft>
                <a:spcPts val="0"/>
              </a:spcAft>
              <a:buNone/>
            </a:pPr>
            <a:r>
              <a:t/>
            </a:r>
            <a:endParaRPr sz="2900">
              <a:solidFill>
                <a:srgbClr val="191919"/>
              </a:solidFill>
              <a:latin typeface="Poppins"/>
              <a:ea typeface="Poppins"/>
              <a:cs typeface="Poppins"/>
              <a:sym typeface="Poppins"/>
            </a:endParaRPr>
          </a:p>
          <a:p>
            <a:pPr indent="-412750" lvl="0" marL="457200" rtl="0" algn="l">
              <a:lnSpc>
                <a:spcPct val="130011"/>
              </a:lnSpc>
              <a:spcBef>
                <a:spcPts val="0"/>
              </a:spcBef>
              <a:spcAft>
                <a:spcPts val="0"/>
              </a:spcAft>
              <a:buClr>
                <a:srgbClr val="191919"/>
              </a:buClr>
              <a:buSzPts val="2900"/>
              <a:buFont typeface="Poppins"/>
              <a:buChar char="●"/>
            </a:pPr>
            <a:r>
              <a:rPr b="1" lang="en-US" sz="2900">
                <a:solidFill>
                  <a:srgbClr val="191919"/>
                </a:solidFill>
                <a:latin typeface="Poppins"/>
                <a:ea typeface="Poppins"/>
                <a:cs typeface="Poppins"/>
                <a:sym typeface="Poppins"/>
              </a:rPr>
              <a:t>The freedom to learn</a:t>
            </a:r>
            <a:endParaRPr b="1" sz="2900">
              <a:solidFill>
                <a:srgbClr val="191919"/>
              </a:solidFill>
              <a:latin typeface="Poppins"/>
              <a:ea typeface="Poppins"/>
              <a:cs typeface="Poppins"/>
              <a:sym typeface="Poppins"/>
            </a:endParaRPr>
          </a:p>
          <a:p>
            <a:pPr indent="-412750" lvl="1" marL="18288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 the freedom to teach also raises the question of </a:t>
            </a:r>
            <a:r>
              <a:rPr b="1" lang="en-US" sz="2900" u="sng">
                <a:solidFill>
                  <a:srgbClr val="191919"/>
                </a:solidFill>
                <a:latin typeface="Poppins"/>
                <a:ea typeface="Poppins"/>
                <a:cs typeface="Poppins"/>
                <a:sym typeface="Poppins"/>
              </a:rPr>
              <a:t>who is to be taught</a:t>
            </a:r>
            <a:r>
              <a:rPr lang="en-US" sz="2900">
                <a:solidFill>
                  <a:srgbClr val="191919"/>
                </a:solidFill>
                <a:latin typeface="Poppins"/>
                <a:ea typeface="Poppins"/>
                <a:cs typeface="Poppins"/>
                <a:sym typeface="Poppins"/>
              </a:rPr>
              <a:t> and is thus intimately linked to the freedom to learn. </a:t>
            </a:r>
            <a:endParaRPr sz="2900">
              <a:solidFill>
                <a:srgbClr val="191919"/>
              </a:solidFill>
              <a:latin typeface="Poppins"/>
              <a:ea typeface="Poppins"/>
              <a:cs typeface="Poppins"/>
              <a:sym typeface="Poppins"/>
            </a:endParaRPr>
          </a:p>
          <a:p>
            <a:pPr indent="-412750" lvl="1" marL="18288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These values relate to equitable access, with a range of issues on criteria and conditions for access to higher education needing to be addressed through societal dialogue and administrative procedures</a:t>
            </a:r>
            <a:endParaRPr sz="2900">
              <a:solidFill>
                <a:srgbClr val="191919"/>
              </a:solidFill>
              <a:latin typeface="Poppins"/>
              <a:ea typeface="Poppins"/>
              <a:cs typeface="Poppins"/>
              <a:sym typeface="Poppins"/>
            </a:endParaRPr>
          </a:p>
          <a:p>
            <a:pPr indent="0" lvl="0" marL="0" rtl="0" algn="l">
              <a:lnSpc>
                <a:spcPct val="130011"/>
              </a:lnSpc>
              <a:spcBef>
                <a:spcPts val="0"/>
              </a:spcBef>
              <a:spcAft>
                <a:spcPts val="0"/>
              </a:spcAft>
              <a:buNone/>
            </a:pPr>
            <a:r>
              <a:t/>
            </a:r>
            <a:endParaRPr sz="2900">
              <a:solidFill>
                <a:srgbClr val="191919"/>
              </a:solidFill>
              <a:latin typeface="Poppins"/>
              <a:ea typeface="Poppins"/>
              <a:cs typeface="Poppins"/>
              <a:sym typeface="Poppins"/>
            </a:endParaRPr>
          </a:p>
          <a:p>
            <a:pPr indent="0" lvl="0" marL="0" rtl="0" algn="l">
              <a:lnSpc>
                <a:spcPct val="130011"/>
              </a:lnSpc>
              <a:spcBef>
                <a:spcPts val="0"/>
              </a:spcBef>
              <a:spcAft>
                <a:spcPts val="0"/>
              </a:spcAft>
              <a:buNone/>
            </a:pPr>
            <a:r>
              <a:rPr b="1" lang="en-US" sz="2900">
                <a:solidFill>
                  <a:srgbClr val="191919"/>
                </a:solidFill>
                <a:latin typeface="Poppins"/>
                <a:ea typeface="Poppins"/>
                <a:cs typeface="Poppins"/>
                <a:sym typeface="Poppins"/>
              </a:rPr>
              <a:t>The freedom to learn</a:t>
            </a:r>
            <a:r>
              <a:rPr lang="en-US" sz="2900">
                <a:solidFill>
                  <a:srgbClr val="191919"/>
                </a:solidFill>
                <a:latin typeface="Poppins"/>
                <a:ea typeface="Poppins"/>
                <a:cs typeface="Poppins"/>
                <a:sym typeface="Poppins"/>
              </a:rPr>
              <a:t> is rarely recognized in constitutions or higher education laws, whereas the freedom of science and teaching is more commonly protected. </a:t>
            </a:r>
            <a:r>
              <a:rPr lang="en-US" sz="2900" u="sng">
                <a:solidFill>
                  <a:srgbClr val="191919"/>
                </a:solidFill>
                <a:latin typeface="Poppins"/>
                <a:ea typeface="Poppins"/>
                <a:cs typeface="Poppins"/>
                <a:sym typeface="Poppins"/>
              </a:rPr>
              <a:t>This creates a legal hierarchy that disadvantages students</a:t>
            </a:r>
            <a:r>
              <a:rPr lang="en-US" sz="2900">
                <a:solidFill>
                  <a:srgbClr val="191919"/>
                </a:solidFill>
                <a:latin typeface="Poppins"/>
                <a:ea typeface="Poppins"/>
                <a:cs typeface="Poppins"/>
                <a:sym typeface="Poppins"/>
              </a:rPr>
              <a:t>. To address this imbalance, the freedom to learn and students’ rights to participate in higher education governance must be equally enshrined in constitutional and other relevant legal frameworks.</a:t>
            </a:r>
            <a:endParaRPr sz="2900">
              <a:solidFill>
                <a:srgbClr val="191919"/>
              </a:solidFill>
              <a:latin typeface="Poppins"/>
              <a:ea typeface="Poppins"/>
              <a:cs typeface="Poppins"/>
              <a:sym typeface="Poppins"/>
            </a:endParaRPr>
          </a:p>
          <a:p>
            <a:pPr indent="0" lvl="0" marL="914400" rtl="0" algn="l">
              <a:lnSpc>
                <a:spcPct val="130011"/>
              </a:lnSpc>
              <a:spcBef>
                <a:spcPts val="0"/>
              </a:spcBef>
              <a:spcAft>
                <a:spcPts val="0"/>
              </a:spcAft>
              <a:buClr>
                <a:schemeClr val="dk1"/>
              </a:buClr>
              <a:buSzPts val="1100"/>
              <a:buFont typeface="Arial"/>
              <a:buNone/>
            </a:pPr>
            <a:r>
              <a:t/>
            </a:r>
            <a:endParaRPr sz="2800">
              <a:solidFill>
                <a:srgbClr val="191919"/>
              </a:solidFill>
              <a:latin typeface="Poppins"/>
              <a:ea typeface="Poppins"/>
              <a:cs typeface="Poppins"/>
              <a:sym typeface="Poppins"/>
            </a:endParaRPr>
          </a:p>
          <a:p>
            <a:pPr indent="0" lvl="0" marL="914400" marR="0" rtl="0" algn="l">
              <a:lnSpc>
                <a:spcPct val="130011"/>
              </a:lnSpc>
              <a:spcBef>
                <a:spcPts val="0"/>
              </a:spcBef>
              <a:spcAft>
                <a:spcPts val="0"/>
              </a:spcAft>
              <a:buNone/>
            </a:pPr>
            <a:r>
              <a:t/>
            </a:r>
            <a:endParaRPr sz="2800">
              <a:solidFill>
                <a:srgbClr val="191919"/>
              </a:solidFill>
              <a:latin typeface="Poppins"/>
              <a:ea typeface="Poppins"/>
              <a:cs typeface="Poppins"/>
              <a:sym typeface="Poppins"/>
            </a:endParaRPr>
          </a:p>
        </p:txBody>
      </p:sp>
      <p:sp>
        <p:nvSpPr>
          <p:cNvPr id="265" name="Google Shape;265;g3d8c6fc1156_0_248"/>
          <p:cNvSpPr txBox="1"/>
          <p:nvPr/>
        </p:nvSpPr>
        <p:spPr>
          <a:xfrm>
            <a:off x="767525" y="516750"/>
            <a:ext cx="13259400" cy="8775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5700"/>
              <a:buFont typeface="Arial"/>
              <a:buNone/>
            </a:pPr>
            <a:r>
              <a:rPr b="1" lang="en-US" sz="5700">
                <a:solidFill>
                  <a:srgbClr val="F6A131"/>
                </a:solidFill>
                <a:latin typeface="Poppins"/>
                <a:ea typeface="Poppins"/>
                <a:cs typeface="Poppins"/>
                <a:sym typeface="Poppins"/>
              </a:rPr>
              <a:t>Academic Freedom</a:t>
            </a:r>
            <a:endParaRPr b="1" i="0" sz="5700" u="none" cap="none" strike="noStrike">
              <a:solidFill>
                <a:srgbClr val="F6A131"/>
              </a:solidFill>
              <a:latin typeface="Poppins"/>
              <a:ea typeface="Poppins"/>
              <a:cs typeface="Poppins"/>
              <a:sym typeface="Poppins"/>
            </a:endParaRPr>
          </a:p>
        </p:txBody>
      </p:sp>
      <p:sp>
        <p:nvSpPr>
          <p:cNvPr id="266" name="Google Shape;266;g3d8c6fc1156_0_248"/>
          <p:cNvSpPr/>
          <p:nvPr/>
        </p:nvSpPr>
        <p:spPr>
          <a:xfrm>
            <a:off x="4983650" y="1394250"/>
            <a:ext cx="6740401" cy="332050"/>
          </a:xfrm>
          <a:custGeom>
            <a:rect b="b" l="l" r="r" t="t"/>
            <a:pathLst>
              <a:path extrusionOk="0" h="332050" w="4805990">
                <a:moveTo>
                  <a:pt x="0" y="0"/>
                </a:moveTo>
                <a:lnTo>
                  <a:pt x="4805990" y="0"/>
                </a:lnTo>
                <a:lnTo>
                  <a:pt x="4805990" y="332050"/>
                </a:lnTo>
                <a:lnTo>
                  <a:pt x="0" y="332050"/>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g3d8c6fc1156_0_330"/>
          <p:cNvSpPr/>
          <p:nvPr/>
        </p:nvSpPr>
        <p:spPr>
          <a:xfrm>
            <a:off x="14899564" y="516758"/>
            <a:ext cx="3126364" cy="511942"/>
          </a:xfrm>
          <a:custGeom>
            <a:rect b="b" l="l" r="r" t="t"/>
            <a:pathLst>
              <a:path extrusionOk="0" h="511942" w="3126364">
                <a:moveTo>
                  <a:pt x="0" y="0"/>
                </a:moveTo>
                <a:lnTo>
                  <a:pt x="3126363" y="0"/>
                </a:lnTo>
                <a:lnTo>
                  <a:pt x="3126363" y="511942"/>
                </a:lnTo>
                <a:lnTo>
                  <a:pt x="0" y="511942"/>
                </a:lnTo>
                <a:lnTo>
                  <a:pt x="0" y="0"/>
                </a:lnTo>
                <a:close/>
              </a:path>
            </a:pathLst>
          </a:custGeom>
          <a:blipFill rotWithShape="1">
            <a:blip r:embed="rId3">
              <a:alphaModFix/>
            </a:blip>
            <a:stretch>
              <a:fillRect b="0" l="0" r="0" t="0"/>
            </a:stretch>
          </a:blipFill>
          <a:ln>
            <a:noFill/>
          </a:ln>
        </p:spPr>
      </p:sp>
      <p:sp>
        <p:nvSpPr>
          <p:cNvPr id="272" name="Google Shape;272;g3d8c6fc1156_0_330"/>
          <p:cNvSpPr txBox="1"/>
          <p:nvPr/>
        </p:nvSpPr>
        <p:spPr>
          <a:xfrm>
            <a:off x="355500" y="1876075"/>
            <a:ext cx="17577000" cy="7375200"/>
          </a:xfrm>
          <a:prstGeom prst="rect">
            <a:avLst/>
          </a:prstGeom>
          <a:noFill/>
          <a:ln>
            <a:noFill/>
          </a:ln>
        </p:spPr>
        <p:txBody>
          <a:bodyPr anchorCtr="0" anchor="t" bIns="0" lIns="0" spcFirstLastPara="1" rIns="0" wrap="square" tIns="0">
            <a:spAutoFit/>
          </a:bodyPr>
          <a:lstStyle/>
          <a:p>
            <a:pPr indent="0" lvl="0" marL="0" rtl="0" algn="l">
              <a:lnSpc>
                <a:spcPct val="130011"/>
              </a:lnSpc>
              <a:spcBef>
                <a:spcPts val="0"/>
              </a:spcBef>
              <a:spcAft>
                <a:spcPts val="0"/>
              </a:spcAft>
              <a:buNone/>
            </a:pPr>
            <a:r>
              <a:t/>
            </a:r>
            <a:endParaRPr sz="2900">
              <a:solidFill>
                <a:srgbClr val="191919"/>
              </a:solidFill>
              <a:latin typeface="Poppins"/>
              <a:ea typeface="Poppins"/>
              <a:cs typeface="Poppins"/>
              <a:sym typeface="Poppins"/>
            </a:endParaRPr>
          </a:p>
          <a:p>
            <a:pPr indent="0" lvl="0" marL="0" rtl="0" algn="l">
              <a:lnSpc>
                <a:spcPct val="130011"/>
              </a:lnSpc>
              <a:spcBef>
                <a:spcPts val="0"/>
              </a:spcBef>
              <a:spcAft>
                <a:spcPts val="0"/>
              </a:spcAft>
              <a:buNone/>
            </a:pPr>
            <a:r>
              <a:rPr lang="en-US" sz="2900">
                <a:solidFill>
                  <a:srgbClr val="191919"/>
                </a:solidFill>
                <a:latin typeface="Poppins"/>
                <a:ea typeface="Poppins"/>
                <a:cs typeface="Poppins"/>
                <a:sym typeface="Poppins"/>
              </a:rPr>
              <a:t>For students, academic freedom:</a:t>
            </a:r>
            <a:endParaRPr sz="2900">
              <a:solidFill>
                <a:srgbClr val="191919"/>
              </a:solidFill>
              <a:latin typeface="Poppins"/>
              <a:ea typeface="Poppins"/>
              <a:cs typeface="Poppins"/>
              <a:sym typeface="Poppins"/>
            </a:endParaRPr>
          </a:p>
          <a:p>
            <a:pPr indent="0" lvl="0" marL="0" rtl="0" algn="l">
              <a:lnSpc>
                <a:spcPct val="130011"/>
              </a:lnSpc>
              <a:spcBef>
                <a:spcPts val="0"/>
              </a:spcBef>
              <a:spcAft>
                <a:spcPts val="0"/>
              </a:spcAft>
              <a:buNone/>
            </a:pPr>
            <a:r>
              <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b="1" lang="en-US" sz="2900">
                <a:solidFill>
                  <a:srgbClr val="191919"/>
                </a:solidFill>
                <a:latin typeface="Poppins"/>
                <a:ea typeface="Poppins"/>
                <a:cs typeface="Poppins"/>
                <a:sym typeface="Poppins"/>
              </a:rPr>
              <a:t>Guarantees freedom</a:t>
            </a:r>
            <a:r>
              <a:rPr lang="en-US" sz="2900">
                <a:solidFill>
                  <a:srgbClr val="191919"/>
                </a:solidFill>
                <a:latin typeface="Poppins"/>
                <a:ea typeface="Poppins"/>
                <a:cs typeface="Poppins"/>
                <a:sym typeface="Poppins"/>
              </a:rPr>
              <a:t> to learn, question, and develop independent thinking</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b="1" lang="en-US" sz="2900">
                <a:solidFill>
                  <a:srgbClr val="191919"/>
                </a:solidFill>
                <a:latin typeface="Poppins"/>
                <a:ea typeface="Poppins"/>
                <a:cs typeface="Poppins"/>
                <a:sym typeface="Poppins"/>
              </a:rPr>
              <a:t>Creates safe learning environments,</a:t>
            </a:r>
            <a:r>
              <a:rPr lang="en-US" sz="2900">
                <a:solidFill>
                  <a:srgbClr val="191919"/>
                </a:solidFill>
                <a:latin typeface="Poppins"/>
                <a:ea typeface="Poppins"/>
                <a:cs typeface="Poppins"/>
                <a:sym typeface="Poppins"/>
              </a:rPr>
              <a:t> free from fear, censorship, or retaliation</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b="1" lang="en-US" sz="2900">
                <a:solidFill>
                  <a:srgbClr val="191919"/>
                </a:solidFill>
                <a:latin typeface="Poppins"/>
                <a:ea typeface="Poppins"/>
                <a:cs typeface="Poppins"/>
                <a:sym typeface="Poppins"/>
              </a:rPr>
              <a:t>Ensures access </a:t>
            </a:r>
            <a:r>
              <a:rPr lang="en-US" sz="2900">
                <a:solidFill>
                  <a:srgbClr val="191919"/>
                </a:solidFill>
                <a:latin typeface="Poppins"/>
                <a:ea typeface="Poppins"/>
                <a:cs typeface="Poppins"/>
                <a:sym typeface="Poppins"/>
              </a:rPr>
              <a:t>to diverse ideas and perspectives, essential for critical learning</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b="1" lang="en-US" sz="2900">
                <a:solidFill>
                  <a:srgbClr val="191919"/>
                </a:solidFill>
                <a:latin typeface="Poppins"/>
                <a:ea typeface="Poppins"/>
                <a:cs typeface="Poppins"/>
                <a:sym typeface="Poppins"/>
              </a:rPr>
              <a:t>Protects the quality</a:t>
            </a:r>
            <a:r>
              <a:rPr lang="en-US" sz="2900">
                <a:solidFill>
                  <a:srgbClr val="191919"/>
                </a:solidFill>
                <a:latin typeface="Poppins"/>
                <a:ea typeface="Poppins"/>
                <a:cs typeface="Poppins"/>
                <a:sym typeface="Poppins"/>
              </a:rPr>
              <a:t> of teaching, grounded in academic standards rather than external pressure</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b="1" lang="en-US" sz="2900">
                <a:solidFill>
                  <a:srgbClr val="191919"/>
                </a:solidFill>
                <a:latin typeface="Poppins"/>
                <a:ea typeface="Poppins"/>
                <a:cs typeface="Poppins"/>
                <a:sym typeface="Poppins"/>
              </a:rPr>
              <a:t>Empowers student participation,</a:t>
            </a:r>
            <a:r>
              <a:rPr lang="en-US" sz="2900">
                <a:solidFill>
                  <a:srgbClr val="191919"/>
                </a:solidFill>
                <a:latin typeface="Poppins"/>
                <a:ea typeface="Poppins"/>
                <a:cs typeface="Poppins"/>
                <a:sym typeface="Poppins"/>
              </a:rPr>
              <a:t> allowing students to express views on institutional policies</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b="1" lang="en-US" sz="2900">
                <a:solidFill>
                  <a:srgbClr val="191919"/>
                </a:solidFill>
                <a:latin typeface="Poppins"/>
                <a:ea typeface="Poppins"/>
                <a:cs typeface="Poppins"/>
                <a:sym typeface="Poppins"/>
              </a:rPr>
              <a:t>Strengthens democratic citizenship</a:t>
            </a:r>
            <a:r>
              <a:rPr lang="en-US" sz="2900">
                <a:solidFill>
                  <a:srgbClr val="191919"/>
                </a:solidFill>
                <a:latin typeface="Poppins"/>
                <a:ea typeface="Poppins"/>
                <a:cs typeface="Poppins"/>
                <a:sym typeface="Poppins"/>
              </a:rPr>
              <a:t>, by fostering open debate and responsibility</a:t>
            </a:r>
            <a:endParaRPr sz="2900">
              <a:solidFill>
                <a:srgbClr val="191919"/>
              </a:solidFill>
              <a:latin typeface="Poppins"/>
              <a:ea typeface="Poppins"/>
              <a:cs typeface="Poppins"/>
              <a:sym typeface="Poppins"/>
            </a:endParaRPr>
          </a:p>
          <a:p>
            <a:pPr indent="0" lvl="0" marL="914400" rtl="0" algn="l">
              <a:lnSpc>
                <a:spcPct val="130011"/>
              </a:lnSpc>
              <a:spcBef>
                <a:spcPts val="0"/>
              </a:spcBef>
              <a:spcAft>
                <a:spcPts val="0"/>
              </a:spcAft>
              <a:buClr>
                <a:schemeClr val="dk1"/>
              </a:buClr>
              <a:buSzPts val="1100"/>
              <a:buFont typeface="Arial"/>
              <a:buNone/>
            </a:pPr>
            <a:r>
              <a:t/>
            </a:r>
            <a:endParaRPr sz="2800">
              <a:solidFill>
                <a:srgbClr val="191919"/>
              </a:solidFill>
              <a:latin typeface="Poppins"/>
              <a:ea typeface="Poppins"/>
              <a:cs typeface="Poppins"/>
              <a:sym typeface="Poppins"/>
            </a:endParaRPr>
          </a:p>
          <a:p>
            <a:pPr indent="0" lvl="0" marL="914400" marR="0" rtl="0" algn="l">
              <a:lnSpc>
                <a:spcPct val="130011"/>
              </a:lnSpc>
              <a:spcBef>
                <a:spcPts val="0"/>
              </a:spcBef>
              <a:spcAft>
                <a:spcPts val="0"/>
              </a:spcAft>
              <a:buNone/>
            </a:pPr>
            <a:r>
              <a:t/>
            </a:r>
            <a:endParaRPr sz="2800">
              <a:solidFill>
                <a:srgbClr val="191919"/>
              </a:solidFill>
              <a:latin typeface="Poppins"/>
              <a:ea typeface="Poppins"/>
              <a:cs typeface="Poppins"/>
              <a:sym typeface="Poppins"/>
            </a:endParaRPr>
          </a:p>
        </p:txBody>
      </p:sp>
      <p:sp>
        <p:nvSpPr>
          <p:cNvPr id="273" name="Google Shape;273;g3d8c6fc1156_0_330"/>
          <p:cNvSpPr txBox="1"/>
          <p:nvPr/>
        </p:nvSpPr>
        <p:spPr>
          <a:xfrm>
            <a:off x="767525" y="516750"/>
            <a:ext cx="13259400" cy="8775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5700"/>
              <a:buFont typeface="Arial"/>
              <a:buNone/>
            </a:pPr>
            <a:r>
              <a:rPr b="1" lang="en-US" sz="5700">
                <a:solidFill>
                  <a:srgbClr val="F6A131"/>
                </a:solidFill>
                <a:latin typeface="Poppins"/>
                <a:ea typeface="Poppins"/>
                <a:cs typeface="Poppins"/>
                <a:sym typeface="Poppins"/>
              </a:rPr>
              <a:t>Academic Freedom</a:t>
            </a:r>
            <a:endParaRPr b="1" i="0" sz="5700" u="none" cap="none" strike="noStrike">
              <a:solidFill>
                <a:srgbClr val="F6A131"/>
              </a:solidFill>
              <a:latin typeface="Poppins"/>
              <a:ea typeface="Poppins"/>
              <a:cs typeface="Poppins"/>
              <a:sym typeface="Poppins"/>
            </a:endParaRPr>
          </a:p>
        </p:txBody>
      </p:sp>
      <p:sp>
        <p:nvSpPr>
          <p:cNvPr id="274" name="Google Shape;274;g3d8c6fc1156_0_330"/>
          <p:cNvSpPr/>
          <p:nvPr/>
        </p:nvSpPr>
        <p:spPr>
          <a:xfrm>
            <a:off x="4983650" y="1394250"/>
            <a:ext cx="6740401" cy="332050"/>
          </a:xfrm>
          <a:custGeom>
            <a:rect b="b" l="l" r="r" t="t"/>
            <a:pathLst>
              <a:path extrusionOk="0" h="332050" w="4805990">
                <a:moveTo>
                  <a:pt x="0" y="0"/>
                </a:moveTo>
                <a:lnTo>
                  <a:pt x="4805990" y="0"/>
                </a:lnTo>
                <a:lnTo>
                  <a:pt x="4805990" y="332050"/>
                </a:lnTo>
                <a:lnTo>
                  <a:pt x="0" y="332050"/>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g3d8c6fc1156_0_412"/>
          <p:cNvSpPr/>
          <p:nvPr/>
        </p:nvSpPr>
        <p:spPr>
          <a:xfrm>
            <a:off x="14899564" y="516758"/>
            <a:ext cx="3126364" cy="511942"/>
          </a:xfrm>
          <a:custGeom>
            <a:rect b="b" l="l" r="r" t="t"/>
            <a:pathLst>
              <a:path extrusionOk="0" h="511942" w="3126364">
                <a:moveTo>
                  <a:pt x="0" y="0"/>
                </a:moveTo>
                <a:lnTo>
                  <a:pt x="3126363" y="0"/>
                </a:lnTo>
                <a:lnTo>
                  <a:pt x="3126363" y="511942"/>
                </a:lnTo>
                <a:lnTo>
                  <a:pt x="0" y="511942"/>
                </a:lnTo>
                <a:lnTo>
                  <a:pt x="0" y="0"/>
                </a:lnTo>
                <a:close/>
              </a:path>
            </a:pathLst>
          </a:custGeom>
          <a:blipFill rotWithShape="1">
            <a:blip r:embed="rId3">
              <a:alphaModFix/>
            </a:blip>
            <a:stretch>
              <a:fillRect b="0" l="0" r="0" t="0"/>
            </a:stretch>
          </a:blipFill>
          <a:ln>
            <a:noFill/>
          </a:ln>
        </p:spPr>
      </p:sp>
      <p:sp>
        <p:nvSpPr>
          <p:cNvPr id="280" name="Google Shape;280;g3d8c6fc1156_0_412"/>
          <p:cNvSpPr txBox="1"/>
          <p:nvPr/>
        </p:nvSpPr>
        <p:spPr>
          <a:xfrm>
            <a:off x="355500" y="1876075"/>
            <a:ext cx="17577000" cy="7375200"/>
          </a:xfrm>
          <a:prstGeom prst="rect">
            <a:avLst/>
          </a:prstGeom>
          <a:noFill/>
          <a:ln>
            <a:noFill/>
          </a:ln>
        </p:spPr>
        <p:txBody>
          <a:bodyPr anchorCtr="0" anchor="t" bIns="0" lIns="0" spcFirstLastPara="1" rIns="0" wrap="square" tIns="0">
            <a:spAutoFit/>
          </a:bodyPr>
          <a:lstStyle/>
          <a:p>
            <a:pPr indent="0" lvl="0" marL="0" rtl="0" algn="l">
              <a:lnSpc>
                <a:spcPct val="130011"/>
              </a:lnSpc>
              <a:spcBef>
                <a:spcPts val="0"/>
              </a:spcBef>
              <a:spcAft>
                <a:spcPts val="0"/>
              </a:spcAft>
              <a:buNone/>
            </a:pPr>
            <a:r>
              <a:t/>
            </a:r>
            <a:endParaRPr sz="2900">
              <a:solidFill>
                <a:srgbClr val="191919"/>
              </a:solidFill>
              <a:latin typeface="Poppins"/>
              <a:ea typeface="Poppins"/>
              <a:cs typeface="Poppins"/>
              <a:sym typeface="Poppins"/>
            </a:endParaRPr>
          </a:p>
          <a:p>
            <a:pPr indent="0" lvl="0" marL="0" rtl="0" algn="l">
              <a:lnSpc>
                <a:spcPct val="130011"/>
              </a:lnSpc>
              <a:spcBef>
                <a:spcPts val="0"/>
              </a:spcBef>
              <a:spcAft>
                <a:spcPts val="0"/>
              </a:spcAft>
              <a:buNone/>
            </a:pPr>
            <a:r>
              <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b="1" lang="en-US" sz="2900">
                <a:solidFill>
                  <a:srgbClr val="191919"/>
                </a:solidFill>
                <a:latin typeface="Poppins"/>
                <a:ea typeface="Poppins"/>
                <a:cs typeface="Poppins"/>
                <a:sym typeface="Poppins"/>
              </a:rPr>
              <a:t>15 out of 36 NUSs</a:t>
            </a:r>
            <a:r>
              <a:rPr lang="en-US" sz="2900">
                <a:solidFill>
                  <a:srgbClr val="191919"/>
                </a:solidFill>
                <a:latin typeface="Poppins"/>
                <a:ea typeface="Poppins"/>
                <a:cs typeface="Poppins"/>
                <a:sym typeface="Poppins"/>
              </a:rPr>
              <a:t> answered that they are not involved in any discussion on academic freedom with public authorities, pointing towards a lack regarding the continuous promotion and protection of academic freedom in the EHEA</a:t>
            </a:r>
            <a:endParaRPr sz="2900">
              <a:solidFill>
                <a:srgbClr val="191919"/>
              </a:solidFill>
              <a:latin typeface="Poppins"/>
              <a:ea typeface="Poppins"/>
              <a:cs typeface="Poppins"/>
              <a:sym typeface="Poppins"/>
            </a:endParaRPr>
          </a:p>
          <a:p>
            <a:pPr indent="0" lvl="0" marL="914400" rtl="0" algn="l">
              <a:lnSpc>
                <a:spcPct val="130011"/>
              </a:lnSpc>
              <a:spcBef>
                <a:spcPts val="0"/>
              </a:spcBef>
              <a:spcAft>
                <a:spcPts val="0"/>
              </a:spcAft>
              <a:buNone/>
            </a:pPr>
            <a:r>
              <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A worrying </a:t>
            </a:r>
            <a:r>
              <a:rPr b="1" lang="en-US" sz="2900">
                <a:solidFill>
                  <a:srgbClr val="191919"/>
                </a:solidFill>
                <a:latin typeface="Poppins"/>
                <a:ea typeface="Poppins"/>
                <a:cs typeface="Poppins"/>
                <a:sym typeface="Poppins"/>
              </a:rPr>
              <a:t>14 out of 36 NUSs</a:t>
            </a:r>
            <a:r>
              <a:rPr lang="en-US" sz="2900">
                <a:solidFill>
                  <a:srgbClr val="191919"/>
                </a:solidFill>
                <a:latin typeface="Poppins"/>
                <a:ea typeface="Poppins"/>
                <a:cs typeface="Poppins"/>
                <a:sym typeface="Poppins"/>
              </a:rPr>
              <a:t> report that there have been incidents where students have been subject to threats or consequences due to their student activism in recent years. As responsible for these incidents NUSs reported equally often that public authorities, higher education institutions’s leadership and academic and administrative staff were the aggressors</a:t>
            </a:r>
            <a:endParaRPr sz="2900">
              <a:solidFill>
                <a:srgbClr val="191919"/>
              </a:solidFill>
              <a:latin typeface="Poppins"/>
              <a:ea typeface="Poppins"/>
              <a:cs typeface="Poppins"/>
              <a:sym typeface="Poppins"/>
            </a:endParaRPr>
          </a:p>
          <a:p>
            <a:pPr indent="0" lvl="0" marL="914400" rtl="0" algn="l">
              <a:lnSpc>
                <a:spcPct val="130011"/>
              </a:lnSpc>
              <a:spcBef>
                <a:spcPts val="0"/>
              </a:spcBef>
              <a:spcAft>
                <a:spcPts val="0"/>
              </a:spcAft>
              <a:buClr>
                <a:schemeClr val="dk1"/>
              </a:buClr>
              <a:buSzPts val="1100"/>
              <a:buFont typeface="Arial"/>
              <a:buNone/>
            </a:pPr>
            <a:r>
              <a:t/>
            </a:r>
            <a:endParaRPr sz="2800">
              <a:solidFill>
                <a:srgbClr val="191919"/>
              </a:solidFill>
              <a:latin typeface="Poppins"/>
              <a:ea typeface="Poppins"/>
              <a:cs typeface="Poppins"/>
              <a:sym typeface="Poppins"/>
            </a:endParaRPr>
          </a:p>
          <a:p>
            <a:pPr indent="0" lvl="0" marL="914400" marR="0" rtl="0" algn="l">
              <a:lnSpc>
                <a:spcPct val="130011"/>
              </a:lnSpc>
              <a:spcBef>
                <a:spcPts val="0"/>
              </a:spcBef>
              <a:spcAft>
                <a:spcPts val="0"/>
              </a:spcAft>
              <a:buNone/>
            </a:pPr>
            <a:r>
              <a:t/>
            </a:r>
            <a:endParaRPr sz="2800">
              <a:solidFill>
                <a:srgbClr val="191919"/>
              </a:solidFill>
              <a:latin typeface="Poppins"/>
              <a:ea typeface="Poppins"/>
              <a:cs typeface="Poppins"/>
              <a:sym typeface="Poppins"/>
            </a:endParaRPr>
          </a:p>
        </p:txBody>
      </p:sp>
      <p:sp>
        <p:nvSpPr>
          <p:cNvPr id="281" name="Google Shape;281;g3d8c6fc1156_0_412"/>
          <p:cNvSpPr txBox="1"/>
          <p:nvPr/>
        </p:nvSpPr>
        <p:spPr>
          <a:xfrm>
            <a:off x="767525" y="516750"/>
            <a:ext cx="13259400" cy="8775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5700"/>
              <a:buFont typeface="Arial"/>
              <a:buNone/>
            </a:pPr>
            <a:r>
              <a:rPr b="1" lang="en-US" sz="5700">
                <a:solidFill>
                  <a:srgbClr val="F6A131"/>
                </a:solidFill>
                <a:latin typeface="Poppins"/>
                <a:ea typeface="Poppins"/>
                <a:cs typeface="Poppins"/>
                <a:sym typeface="Poppins"/>
              </a:rPr>
              <a:t>BWSE 2024</a:t>
            </a:r>
            <a:endParaRPr b="1" i="0" sz="5700" u="none" cap="none" strike="noStrike">
              <a:solidFill>
                <a:srgbClr val="F6A131"/>
              </a:solidFill>
              <a:latin typeface="Poppins"/>
              <a:ea typeface="Poppins"/>
              <a:cs typeface="Poppins"/>
              <a:sym typeface="Poppins"/>
            </a:endParaRPr>
          </a:p>
        </p:txBody>
      </p:sp>
      <p:sp>
        <p:nvSpPr>
          <p:cNvPr id="282" name="Google Shape;282;g3d8c6fc1156_0_412"/>
          <p:cNvSpPr/>
          <p:nvPr/>
        </p:nvSpPr>
        <p:spPr>
          <a:xfrm>
            <a:off x="140625" y="1469138"/>
            <a:ext cx="6740401" cy="332050"/>
          </a:xfrm>
          <a:custGeom>
            <a:rect b="b" l="l" r="r" t="t"/>
            <a:pathLst>
              <a:path extrusionOk="0" h="332050" w="4805990">
                <a:moveTo>
                  <a:pt x="0" y="0"/>
                </a:moveTo>
                <a:lnTo>
                  <a:pt x="4805990" y="0"/>
                </a:lnTo>
                <a:lnTo>
                  <a:pt x="4805990" y="332050"/>
                </a:lnTo>
                <a:lnTo>
                  <a:pt x="0" y="332050"/>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g3d8c6fc1156_0_419"/>
          <p:cNvSpPr/>
          <p:nvPr/>
        </p:nvSpPr>
        <p:spPr>
          <a:xfrm>
            <a:off x="14899564" y="516758"/>
            <a:ext cx="3126364" cy="511942"/>
          </a:xfrm>
          <a:custGeom>
            <a:rect b="b" l="l" r="r" t="t"/>
            <a:pathLst>
              <a:path extrusionOk="0" h="511942" w="3126364">
                <a:moveTo>
                  <a:pt x="0" y="0"/>
                </a:moveTo>
                <a:lnTo>
                  <a:pt x="3126363" y="0"/>
                </a:lnTo>
                <a:lnTo>
                  <a:pt x="3126363" y="511942"/>
                </a:lnTo>
                <a:lnTo>
                  <a:pt x="0" y="511942"/>
                </a:lnTo>
                <a:lnTo>
                  <a:pt x="0" y="0"/>
                </a:lnTo>
                <a:close/>
              </a:path>
            </a:pathLst>
          </a:custGeom>
          <a:blipFill rotWithShape="1">
            <a:blip r:embed="rId3">
              <a:alphaModFix/>
            </a:blip>
            <a:stretch>
              <a:fillRect b="0" l="0" r="0" t="0"/>
            </a:stretch>
          </a:blipFill>
          <a:ln>
            <a:noFill/>
          </a:ln>
        </p:spPr>
      </p:sp>
      <p:sp>
        <p:nvSpPr>
          <p:cNvPr id="288" name="Google Shape;288;g3d8c6fc1156_0_419"/>
          <p:cNvSpPr txBox="1"/>
          <p:nvPr/>
        </p:nvSpPr>
        <p:spPr>
          <a:xfrm>
            <a:off x="7760375" y="1159650"/>
            <a:ext cx="9602100" cy="6794700"/>
          </a:xfrm>
          <a:prstGeom prst="rect">
            <a:avLst/>
          </a:prstGeom>
          <a:noFill/>
          <a:ln>
            <a:noFill/>
          </a:ln>
        </p:spPr>
        <p:txBody>
          <a:bodyPr anchorCtr="0" anchor="t" bIns="0" lIns="0" spcFirstLastPara="1" rIns="0" wrap="square" tIns="0">
            <a:spAutoFit/>
          </a:bodyPr>
          <a:lstStyle/>
          <a:p>
            <a:pPr indent="0" lvl="0" marL="0" rtl="0" algn="l">
              <a:lnSpc>
                <a:spcPct val="130011"/>
              </a:lnSpc>
              <a:spcBef>
                <a:spcPts val="0"/>
              </a:spcBef>
              <a:spcAft>
                <a:spcPts val="0"/>
              </a:spcAft>
              <a:buNone/>
            </a:pPr>
            <a:r>
              <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Lately, the European Students’ Union has seen </a:t>
            </a:r>
            <a:r>
              <a:rPr b="1" lang="en-US" sz="2900">
                <a:solidFill>
                  <a:srgbClr val="191919"/>
                </a:solidFill>
                <a:latin typeface="Poppins"/>
                <a:ea typeface="Poppins"/>
                <a:cs typeface="Poppins"/>
                <a:sym typeface="Poppins"/>
              </a:rPr>
              <a:t>the erosion of academic freedom</a:t>
            </a:r>
            <a:r>
              <a:rPr lang="en-US" sz="2900">
                <a:solidFill>
                  <a:srgbClr val="191919"/>
                </a:solidFill>
                <a:latin typeface="Poppins"/>
                <a:ea typeface="Poppins"/>
                <a:cs typeface="Poppins"/>
                <a:sym typeface="Poppins"/>
              </a:rPr>
              <a:t> as one of the top priorities for National Unions of Students (</a:t>
            </a:r>
            <a:r>
              <a:rPr lang="en-US" sz="2900" u="sng">
                <a:solidFill>
                  <a:srgbClr val="191919"/>
                </a:solidFill>
                <a:latin typeface="Poppins"/>
                <a:ea typeface="Poppins"/>
                <a:cs typeface="Poppins"/>
                <a:sym typeface="Poppins"/>
              </a:rPr>
              <a:t>together with the overall erosion of democracy</a:t>
            </a:r>
            <a:r>
              <a:rPr lang="en-US" sz="2900">
                <a:solidFill>
                  <a:srgbClr val="191919"/>
                </a:solidFill>
                <a:latin typeface="Poppins"/>
                <a:ea typeface="Poppins"/>
                <a:cs typeface="Poppins"/>
                <a:sym typeface="Poppins"/>
              </a:rPr>
              <a:t>)</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ESU has also analyzed the latest findings of the </a:t>
            </a:r>
            <a:r>
              <a:rPr b="1" lang="en-US" sz="2900">
                <a:solidFill>
                  <a:srgbClr val="191919"/>
                </a:solidFill>
                <a:latin typeface="Poppins"/>
                <a:ea typeface="Poppins"/>
                <a:cs typeface="Poppins"/>
                <a:sym typeface="Poppins"/>
              </a:rPr>
              <a:t>EP Academic Freedom Monitor</a:t>
            </a:r>
            <a:r>
              <a:rPr lang="en-US" sz="2900">
                <a:solidFill>
                  <a:srgbClr val="191919"/>
                </a:solidFill>
                <a:latin typeface="Poppins"/>
                <a:ea typeface="Poppins"/>
                <a:cs typeface="Poppins"/>
                <a:sym typeface="Poppins"/>
              </a:rPr>
              <a:t> and the data in the </a:t>
            </a:r>
            <a:r>
              <a:rPr b="1" lang="en-US" sz="2900">
                <a:solidFill>
                  <a:srgbClr val="191919"/>
                </a:solidFill>
                <a:latin typeface="Poppins"/>
                <a:ea typeface="Poppins"/>
                <a:cs typeface="Poppins"/>
                <a:sym typeface="Poppins"/>
              </a:rPr>
              <a:t>annual Academic Freedom Index </a:t>
            </a:r>
            <a:r>
              <a:rPr lang="en-US" sz="2900">
                <a:solidFill>
                  <a:srgbClr val="191919"/>
                </a:solidFill>
                <a:latin typeface="Poppins"/>
                <a:ea typeface="Poppins"/>
                <a:cs typeface="Poppins"/>
                <a:sym typeface="Poppins"/>
              </a:rPr>
              <a:t>(March, 2026)</a:t>
            </a:r>
            <a:endParaRPr sz="2900">
              <a:solidFill>
                <a:srgbClr val="191919"/>
              </a:solidFill>
              <a:latin typeface="Poppins"/>
              <a:ea typeface="Poppins"/>
              <a:cs typeface="Poppins"/>
              <a:sym typeface="Poppins"/>
            </a:endParaRPr>
          </a:p>
          <a:p>
            <a:pPr indent="0" lvl="0" marL="914400" rtl="0" algn="l">
              <a:lnSpc>
                <a:spcPct val="130011"/>
              </a:lnSpc>
              <a:spcBef>
                <a:spcPts val="0"/>
              </a:spcBef>
              <a:spcAft>
                <a:spcPts val="0"/>
              </a:spcAft>
              <a:buClr>
                <a:schemeClr val="dk1"/>
              </a:buClr>
              <a:buSzPts val="1100"/>
              <a:buFont typeface="Arial"/>
              <a:buNone/>
            </a:pPr>
            <a:r>
              <a:t/>
            </a:r>
            <a:endParaRPr sz="2800">
              <a:solidFill>
                <a:srgbClr val="191919"/>
              </a:solidFill>
              <a:latin typeface="Poppins"/>
              <a:ea typeface="Poppins"/>
              <a:cs typeface="Poppins"/>
              <a:sym typeface="Poppins"/>
            </a:endParaRPr>
          </a:p>
          <a:p>
            <a:pPr indent="0" lvl="0" marL="914400" marR="0" rtl="0" algn="l">
              <a:lnSpc>
                <a:spcPct val="130011"/>
              </a:lnSpc>
              <a:spcBef>
                <a:spcPts val="0"/>
              </a:spcBef>
              <a:spcAft>
                <a:spcPts val="0"/>
              </a:spcAft>
              <a:buNone/>
            </a:pPr>
            <a:r>
              <a:t/>
            </a:r>
            <a:endParaRPr sz="2800">
              <a:solidFill>
                <a:srgbClr val="191919"/>
              </a:solidFill>
              <a:latin typeface="Poppins"/>
              <a:ea typeface="Poppins"/>
              <a:cs typeface="Poppins"/>
              <a:sym typeface="Poppins"/>
            </a:endParaRPr>
          </a:p>
        </p:txBody>
      </p:sp>
      <p:sp>
        <p:nvSpPr>
          <p:cNvPr id="289" name="Google Shape;289;g3d8c6fc1156_0_419"/>
          <p:cNvSpPr txBox="1"/>
          <p:nvPr/>
        </p:nvSpPr>
        <p:spPr>
          <a:xfrm>
            <a:off x="1138025" y="3635700"/>
            <a:ext cx="6113400" cy="18426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5700"/>
              <a:buFont typeface="Arial"/>
              <a:buNone/>
            </a:pPr>
            <a:r>
              <a:rPr b="1" lang="en-US" sz="5700">
                <a:solidFill>
                  <a:srgbClr val="F6A131"/>
                </a:solidFill>
                <a:latin typeface="Poppins"/>
                <a:ea typeface="Poppins"/>
                <a:cs typeface="Poppins"/>
                <a:sym typeface="Poppins"/>
              </a:rPr>
              <a:t>What are we worried about?</a:t>
            </a:r>
            <a:endParaRPr b="1" i="0" sz="5700" u="none" cap="none" strike="noStrike">
              <a:solidFill>
                <a:srgbClr val="F6A131"/>
              </a:solidFill>
              <a:latin typeface="Poppins"/>
              <a:ea typeface="Poppins"/>
              <a:cs typeface="Poppins"/>
              <a:sym typeface="Poppins"/>
            </a:endParaRPr>
          </a:p>
        </p:txBody>
      </p:sp>
      <p:sp>
        <p:nvSpPr>
          <p:cNvPr id="290" name="Google Shape;290;g3d8c6fc1156_0_419"/>
          <p:cNvSpPr/>
          <p:nvPr/>
        </p:nvSpPr>
        <p:spPr>
          <a:xfrm>
            <a:off x="824525" y="5658013"/>
            <a:ext cx="6740401" cy="332050"/>
          </a:xfrm>
          <a:custGeom>
            <a:rect b="b" l="l" r="r" t="t"/>
            <a:pathLst>
              <a:path extrusionOk="0" h="332050" w="4805990">
                <a:moveTo>
                  <a:pt x="0" y="0"/>
                </a:moveTo>
                <a:lnTo>
                  <a:pt x="4805990" y="0"/>
                </a:lnTo>
                <a:lnTo>
                  <a:pt x="4805990" y="332050"/>
                </a:lnTo>
                <a:lnTo>
                  <a:pt x="0" y="332050"/>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g3d8c6fc1156_0_426"/>
          <p:cNvSpPr/>
          <p:nvPr/>
        </p:nvSpPr>
        <p:spPr>
          <a:xfrm>
            <a:off x="14899564" y="516758"/>
            <a:ext cx="3126364" cy="511942"/>
          </a:xfrm>
          <a:custGeom>
            <a:rect b="b" l="l" r="r" t="t"/>
            <a:pathLst>
              <a:path extrusionOk="0" h="511942" w="3126364">
                <a:moveTo>
                  <a:pt x="0" y="0"/>
                </a:moveTo>
                <a:lnTo>
                  <a:pt x="3126363" y="0"/>
                </a:lnTo>
                <a:lnTo>
                  <a:pt x="3126363" y="511942"/>
                </a:lnTo>
                <a:lnTo>
                  <a:pt x="0" y="511942"/>
                </a:lnTo>
                <a:lnTo>
                  <a:pt x="0" y="0"/>
                </a:lnTo>
                <a:close/>
              </a:path>
            </a:pathLst>
          </a:custGeom>
          <a:blipFill rotWithShape="1">
            <a:blip r:embed="rId3">
              <a:alphaModFix/>
            </a:blip>
            <a:stretch>
              <a:fillRect b="0" l="0" r="0" t="0"/>
            </a:stretch>
          </a:blipFill>
          <a:ln>
            <a:noFill/>
          </a:ln>
        </p:spPr>
      </p:sp>
      <p:sp>
        <p:nvSpPr>
          <p:cNvPr id="296" name="Google Shape;296;g3d8c6fc1156_0_426"/>
          <p:cNvSpPr txBox="1"/>
          <p:nvPr/>
        </p:nvSpPr>
        <p:spPr>
          <a:xfrm>
            <a:off x="436950" y="2897900"/>
            <a:ext cx="9602100" cy="6214500"/>
          </a:xfrm>
          <a:prstGeom prst="rect">
            <a:avLst/>
          </a:prstGeom>
          <a:noFill/>
          <a:ln>
            <a:noFill/>
          </a:ln>
        </p:spPr>
        <p:txBody>
          <a:bodyPr anchorCtr="0" anchor="t" bIns="0" lIns="0" spcFirstLastPara="1" rIns="0" wrap="square" tIns="0">
            <a:spAutoFit/>
          </a:bodyPr>
          <a:lstStyle/>
          <a:p>
            <a:pPr indent="0" lvl="0" marL="0" rtl="0" algn="l">
              <a:lnSpc>
                <a:spcPct val="130011"/>
              </a:lnSpc>
              <a:spcBef>
                <a:spcPts val="0"/>
              </a:spcBef>
              <a:spcAft>
                <a:spcPts val="0"/>
              </a:spcAft>
              <a:buNone/>
            </a:pPr>
            <a:r>
              <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Academic freedom is not collapsing overnight, but is steadily eroding</a:t>
            </a:r>
            <a:endParaRPr sz="2900">
              <a:solidFill>
                <a:srgbClr val="191919"/>
              </a:solidFill>
              <a:latin typeface="Poppins"/>
              <a:ea typeface="Poppins"/>
              <a:cs typeface="Poppins"/>
              <a:sym typeface="Poppins"/>
            </a:endParaRPr>
          </a:p>
          <a:p>
            <a:pPr indent="0" lvl="0" marL="914400" rtl="0" algn="l">
              <a:lnSpc>
                <a:spcPct val="130011"/>
              </a:lnSpc>
              <a:spcBef>
                <a:spcPts val="0"/>
              </a:spcBef>
              <a:spcAft>
                <a:spcPts val="0"/>
              </a:spcAft>
              <a:buNone/>
            </a:pPr>
            <a:r>
              <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EU members states that declined in the Academic Freedom Index:</a:t>
            </a:r>
            <a:endParaRPr sz="2900">
              <a:solidFill>
                <a:srgbClr val="191919"/>
              </a:solidFill>
              <a:latin typeface="Poppins"/>
              <a:ea typeface="Poppins"/>
              <a:cs typeface="Poppins"/>
              <a:sym typeface="Poppins"/>
            </a:endParaRPr>
          </a:p>
          <a:p>
            <a:pPr indent="-412750" lvl="1" marL="13716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15 out of 27, over the past year</a:t>
            </a:r>
            <a:endParaRPr sz="2900">
              <a:solidFill>
                <a:srgbClr val="191919"/>
              </a:solidFill>
              <a:latin typeface="Poppins"/>
              <a:ea typeface="Poppins"/>
              <a:cs typeface="Poppins"/>
              <a:sym typeface="Poppins"/>
            </a:endParaRPr>
          </a:p>
          <a:p>
            <a:pPr indent="-412750" lvl="1" marL="13716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24 out of 27, over the past 5 years</a:t>
            </a:r>
            <a:endParaRPr sz="2900">
              <a:solidFill>
                <a:srgbClr val="191919"/>
              </a:solidFill>
              <a:latin typeface="Poppins"/>
              <a:ea typeface="Poppins"/>
              <a:cs typeface="Poppins"/>
              <a:sym typeface="Poppins"/>
            </a:endParaRPr>
          </a:p>
          <a:p>
            <a:pPr indent="-412750" lvl="1" marL="13716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25 out of 27, over the past decade</a:t>
            </a:r>
            <a:endParaRPr sz="2900">
              <a:solidFill>
                <a:srgbClr val="191919"/>
              </a:solidFill>
              <a:latin typeface="Poppins"/>
              <a:ea typeface="Poppins"/>
              <a:cs typeface="Poppins"/>
              <a:sym typeface="Poppins"/>
            </a:endParaRPr>
          </a:p>
          <a:p>
            <a:pPr indent="0" lvl="0" marL="914400" rtl="0" algn="l">
              <a:lnSpc>
                <a:spcPct val="130011"/>
              </a:lnSpc>
              <a:spcBef>
                <a:spcPts val="0"/>
              </a:spcBef>
              <a:spcAft>
                <a:spcPts val="0"/>
              </a:spcAft>
              <a:buClr>
                <a:schemeClr val="dk1"/>
              </a:buClr>
              <a:buSzPts val="1100"/>
              <a:buFont typeface="Arial"/>
              <a:buNone/>
            </a:pPr>
            <a:r>
              <a:t/>
            </a:r>
            <a:endParaRPr sz="2800">
              <a:solidFill>
                <a:srgbClr val="191919"/>
              </a:solidFill>
              <a:latin typeface="Poppins"/>
              <a:ea typeface="Poppins"/>
              <a:cs typeface="Poppins"/>
              <a:sym typeface="Poppins"/>
            </a:endParaRPr>
          </a:p>
          <a:p>
            <a:pPr indent="0" lvl="0" marL="914400" marR="0" rtl="0" algn="l">
              <a:lnSpc>
                <a:spcPct val="130011"/>
              </a:lnSpc>
              <a:spcBef>
                <a:spcPts val="0"/>
              </a:spcBef>
              <a:spcAft>
                <a:spcPts val="0"/>
              </a:spcAft>
              <a:buNone/>
            </a:pPr>
            <a:r>
              <a:t/>
            </a:r>
            <a:endParaRPr sz="2800">
              <a:solidFill>
                <a:srgbClr val="191919"/>
              </a:solidFill>
              <a:latin typeface="Poppins"/>
              <a:ea typeface="Poppins"/>
              <a:cs typeface="Poppins"/>
              <a:sym typeface="Poppins"/>
            </a:endParaRPr>
          </a:p>
        </p:txBody>
      </p:sp>
      <p:sp>
        <p:nvSpPr>
          <p:cNvPr id="297" name="Google Shape;297;g3d8c6fc1156_0_426"/>
          <p:cNvSpPr txBox="1"/>
          <p:nvPr/>
        </p:nvSpPr>
        <p:spPr>
          <a:xfrm>
            <a:off x="824525" y="273200"/>
            <a:ext cx="6113400" cy="28077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5700"/>
              <a:buFont typeface="Arial"/>
              <a:buNone/>
            </a:pPr>
            <a:r>
              <a:rPr b="1" lang="en-US" sz="5700">
                <a:solidFill>
                  <a:srgbClr val="F6A131"/>
                </a:solidFill>
                <a:latin typeface="Poppins"/>
                <a:ea typeface="Poppins"/>
                <a:cs typeface="Poppins"/>
                <a:sym typeface="Poppins"/>
              </a:rPr>
              <a:t>What did we find out?</a:t>
            </a:r>
            <a:endParaRPr b="1" sz="5700">
              <a:solidFill>
                <a:srgbClr val="F6A131"/>
              </a:solidFill>
              <a:latin typeface="Poppins"/>
              <a:ea typeface="Poppins"/>
              <a:cs typeface="Poppins"/>
              <a:sym typeface="Poppins"/>
            </a:endParaRPr>
          </a:p>
          <a:p>
            <a:pPr indent="0" lvl="0" marL="0" marR="0" rtl="0" algn="l">
              <a:lnSpc>
                <a:spcPct val="110000"/>
              </a:lnSpc>
              <a:spcBef>
                <a:spcPts val="0"/>
              </a:spcBef>
              <a:spcAft>
                <a:spcPts val="0"/>
              </a:spcAft>
              <a:buClr>
                <a:srgbClr val="000000"/>
              </a:buClr>
              <a:buSzPts val="5700"/>
              <a:buFont typeface="Arial"/>
              <a:buNone/>
            </a:pPr>
            <a:r>
              <a:t/>
            </a:r>
            <a:endParaRPr b="1" sz="5700">
              <a:solidFill>
                <a:srgbClr val="F6A131"/>
              </a:solidFill>
              <a:latin typeface="Poppins"/>
              <a:ea typeface="Poppins"/>
              <a:cs typeface="Poppins"/>
              <a:sym typeface="Poppins"/>
            </a:endParaRPr>
          </a:p>
        </p:txBody>
      </p:sp>
      <p:sp>
        <p:nvSpPr>
          <p:cNvPr id="298" name="Google Shape;298;g3d8c6fc1156_0_426"/>
          <p:cNvSpPr/>
          <p:nvPr/>
        </p:nvSpPr>
        <p:spPr>
          <a:xfrm>
            <a:off x="625050" y="2153013"/>
            <a:ext cx="6740401" cy="332050"/>
          </a:xfrm>
          <a:custGeom>
            <a:rect b="b" l="l" r="r" t="t"/>
            <a:pathLst>
              <a:path extrusionOk="0" h="332050" w="4805990">
                <a:moveTo>
                  <a:pt x="0" y="0"/>
                </a:moveTo>
                <a:lnTo>
                  <a:pt x="4805990" y="0"/>
                </a:lnTo>
                <a:lnTo>
                  <a:pt x="4805990" y="332050"/>
                </a:lnTo>
                <a:lnTo>
                  <a:pt x="0" y="332050"/>
                </a:lnTo>
                <a:lnTo>
                  <a:pt x="0" y="0"/>
                </a:lnTo>
                <a:close/>
              </a:path>
            </a:pathLst>
          </a:custGeom>
          <a:blipFill rotWithShape="1">
            <a:blip r:embed="rId4">
              <a:alphaModFix/>
            </a:blip>
            <a:stretch>
              <a:fillRect b="0" l="0" r="0" t="0"/>
            </a:stretch>
          </a:blipFill>
          <a:ln>
            <a:noFill/>
          </a:ln>
        </p:spPr>
      </p:sp>
      <p:pic>
        <p:nvPicPr>
          <p:cNvPr id="299" name="Google Shape;299;g3d8c6fc1156_0_426"/>
          <p:cNvPicPr preferRelativeResize="0"/>
          <p:nvPr/>
        </p:nvPicPr>
        <p:blipFill>
          <a:blip r:embed="rId5">
            <a:alphaModFix/>
          </a:blip>
          <a:stretch>
            <a:fillRect/>
          </a:stretch>
        </p:blipFill>
        <p:spPr>
          <a:xfrm>
            <a:off x="11502250" y="1380575"/>
            <a:ext cx="4151450" cy="84264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g3d8c6fc1156_0_434"/>
          <p:cNvSpPr/>
          <p:nvPr/>
        </p:nvSpPr>
        <p:spPr>
          <a:xfrm>
            <a:off x="14899564" y="516758"/>
            <a:ext cx="3126364" cy="511942"/>
          </a:xfrm>
          <a:custGeom>
            <a:rect b="b" l="l" r="r" t="t"/>
            <a:pathLst>
              <a:path extrusionOk="0" h="511942" w="3126364">
                <a:moveTo>
                  <a:pt x="0" y="0"/>
                </a:moveTo>
                <a:lnTo>
                  <a:pt x="3126363" y="0"/>
                </a:lnTo>
                <a:lnTo>
                  <a:pt x="3126363" y="511942"/>
                </a:lnTo>
                <a:lnTo>
                  <a:pt x="0" y="511942"/>
                </a:lnTo>
                <a:lnTo>
                  <a:pt x="0" y="0"/>
                </a:lnTo>
                <a:close/>
              </a:path>
            </a:pathLst>
          </a:custGeom>
          <a:blipFill rotWithShape="1">
            <a:blip r:embed="rId3">
              <a:alphaModFix/>
            </a:blip>
            <a:stretch>
              <a:fillRect b="0" l="0" r="0" t="0"/>
            </a:stretch>
          </a:blipFill>
          <a:ln>
            <a:noFill/>
          </a:ln>
        </p:spPr>
      </p:sp>
      <p:sp>
        <p:nvSpPr>
          <p:cNvPr id="305" name="Google Shape;305;g3d8c6fc1156_0_434"/>
          <p:cNvSpPr txBox="1"/>
          <p:nvPr/>
        </p:nvSpPr>
        <p:spPr>
          <a:xfrm>
            <a:off x="7674875" y="1626000"/>
            <a:ext cx="9602100" cy="7035000"/>
          </a:xfrm>
          <a:prstGeom prst="rect">
            <a:avLst/>
          </a:prstGeom>
          <a:noFill/>
          <a:ln>
            <a:noFill/>
          </a:ln>
        </p:spPr>
        <p:txBody>
          <a:bodyPr anchorCtr="0" anchor="t" bIns="0" lIns="0" spcFirstLastPara="1" rIns="0" wrap="square" tIns="0">
            <a:spAutoFit/>
          </a:bodyPr>
          <a:lstStyle/>
          <a:p>
            <a:pPr indent="-438150" lvl="0" marL="914400" rtl="0" algn="l">
              <a:lnSpc>
                <a:spcPct val="130011"/>
              </a:lnSpc>
              <a:spcBef>
                <a:spcPts val="0"/>
              </a:spcBef>
              <a:spcAft>
                <a:spcPts val="0"/>
              </a:spcAft>
              <a:buClr>
                <a:srgbClr val="191919"/>
              </a:buClr>
              <a:buSzPts val="3300"/>
              <a:buFont typeface="Poppins"/>
              <a:buChar char="●"/>
            </a:pPr>
            <a:r>
              <a:rPr lang="en-US" sz="3300">
                <a:solidFill>
                  <a:srgbClr val="191919"/>
                </a:solidFill>
                <a:latin typeface="Poppins"/>
                <a:ea typeface="Poppins"/>
                <a:cs typeface="Poppins"/>
                <a:sym typeface="Poppins"/>
              </a:rPr>
              <a:t>The commercialization and commodification of higher education</a:t>
            </a:r>
            <a:endParaRPr sz="3300">
              <a:solidFill>
                <a:srgbClr val="191919"/>
              </a:solidFill>
              <a:latin typeface="Poppins"/>
              <a:ea typeface="Poppins"/>
              <a:cs typeface="Poppins"/>
              <a:sym typeface="Poppins"/>
            </a:endParaRPr>
          </a:p>
          <a:p>
            <a:pPr indent="-438150" lvl="0" marL="914400" rtl="0" algn="l">
              <a:lnSpc>
                <a:spcPct val="130011"/>
              </a:lnSpc>
              <a:spcBef>
                <a:spcPts val="0"/>
              </a:spcBef>
              <a:spcAft>
                <a:spcPts val="0"/>
              </a:spcAft>
              <a:buClr>
                <a:srgbClr val="191919"/>
              </a:buClr>
              <a:buSzPts val="3300"/>
              <a:buFont typeface="Poppins"/>
              <a:buChar char="●"/>
            </a:pPr>
            <a:r>
              <a:rPr lang="en-US" sz="3300">
                <a:solidFill>
                  <a:srgbClr val="191919"/>
                </a:solidFill>
                <a:latin typeface="Poppins"/>
                <a:ea typeface="Poppins"/>
                <a:cs typeface="Poppins"/>
                <a:sym typeface="Poppins"/>
              </a:rPr>
              <a:t>Political pressure, the growth of polarisation and the overall erosion of democracies</a:t>
            </a:r>
            <a:endParaRPr sz="3300">
              <a:solidFill>
                <a:srgbClr val="191919"/>
              </a:solidFill>
              <a:latin typeface="Poppins"/>
              <a:ea typeface="Poppins"/>
              <a:cs typeface="Poppins"/>
              <a:sym typeface="Poppins"/>
            </a:endParaRPr>
          </a:p>
          <a:p>
            <a:pPr indent="-438150" lvl="0" marL="914400" rtl="0" algn="l">
              <a:lnSpc>
                <a:spcPct val="130011"/>
              </a:lnSpc>
              <a:spcBef>
                <a:spcPts val="0"/>
              </a:spcBef>
              <a:spcAft>
                <a:spcPts val="0"/>
              </a:spcAft>
              <a:buClr>
                <a:srgbClr val="191919"/>
              </a:buClr>
              <a:buSzPts val="3300"/>
              <a:buFont typeface="Poppins"/>
              <a:buChar char="●"/>
            </a:pPr>
            <a:r>
              <a:rPr lang="en-US" sz="3300">
                <a:solidFill>
                  <a:srgbClr val="191919"/>
                </a:solidFill>
                <a:latin typeface="Poppins"/>
                <a:ea typeface="Poppins"/>
                <a:cs typeface="Poppins"/>
                <a:sym typeface="Poppins"/>
              </a:rPr>
              <a:t>Anti-intellectualism and societal pressure</a:t>
            </a:r>
            <a:endParaRPr sz="3300">
              <a:solidFill>
                <a:srgbClr val="191919"/>
              </a:solidFill>
              <a:latin typeface="Poppins"/>
              <a:ea typeface="Poppins"/>
              <a:cs typeface="Poppins"/>
              <a:sym typeface="Poppins"/>
            </a:endParaRPr>
          </a:p>
          <a:p>
            <a:pPr indent="-438150" lvl="0" marL="914400" rtl="0" algn="l">
              <a:lnSpc>
                <a:spcPct val="130011"/>
              </a:lnSpc>
              <a:spcBef>
                <a:spcPts val="0"/>
              </a:spcBef>
              <a:spcAft>
                <a:spcPts val="0"/>
              </a:spcAft>
              <a:buClr>
                <a:srgbClr val="191919"/>
              </a:buClr>
              <a:buSzPts val="3300"/>
              <a:buFont typeface="Poppins"/>
              <a:buChar char="●"/>
            </a:pPr>
            <a:r>
              <a:rPr lang="en-US" sz="3300">
                <a:solidFill>
                  <a:srgbClr val="191919"/>
                </a:solidFill>
                <a:latin typeface="Poppins"/>
                <a:ea typeface="Poppins"/>
                <a:cs typeface="Poppins"/>
                <a:sym typeface="Poppins"/>
              </a:rPr>
              <a:t>Security policies and foreign interference</a:t>
            </a:r>
            <a:endParaRPr sz="3300">
              <a:solidFill>
                <a:srgbClr val="191919"/>
              </a:solidFill>
              <a:latin typeface="Poppins"/>
              <a:ea typeface="Poppins"/>
              <a:cs typeface="Poppins"/>
              <a:sym typeface="Poppins"/>
            </a:endParaRPr>
          </a:p>
          <a:p>
            <a:pPr indent="-438150" lvl="0" marL="914400" rtl="0" algn="l">
              <a:lnSpc>
                <a:spcPct val="130011"/>
              </a:lnSpc>
              <a:spcBef>
                <a:spcPts val="0"/>
              </a:spcBef>
              <a:spcAft>
                <a:spcPts val="0"/>
              </a:spcAft>
              <a:buClr>
                <a:srgbClr val="191919"/>
              </a:buClr>
              <a:buSzPts val="3300"/>
              <a:buFont typeface="Poppins"/>
              <a:buChar char="●"/>
            </a:pPr>
            <a:r>
              <a:rPr lang="en-US" sz="3300">
                <a:solidFill>
                  <a:srgbClr val="191919"/>
                </a:solidFill>
                <a:latin typeface="Poppins"/>
                <a:ea typeface="Poppins"/>
                <a:cs typeface="Poppins"/>
                <a:sym typeface="Poppins"/>
              </a:rPr>
              <a:t>Fundamental values of higher education placed at risk</a:t>
            </a:r>
            <a:endParaRPr sz="3200">
              <a:solidFill>
                <a:srgbClr val="191919"/>
              </a:solidFill>
              <a:latin typeface="Poppins"/>
              <a:ea typeface="Poppins"/>
              <a:cs typeface="Poppins"/>
              <a:sym typeface="Poppins"/>
            </a:endParaRPr>
          </a:p>
          <a:p>
            <a:pPr indent="0" lvl="0" marL="914400" marR="0" rtl="0" algn="l">
              <a:lnSpc>
                <a:spcPct val="130011"/>
              </a:lnSpc>
              <a:spcBef>
                <a:spcPts val="0"/>
              </a:spcBef>
              <a:spcAft>
                <a:spcPts val="0"/>
              </a:spcAft>
              <a:buNone/>
            </a:pPr>
            <a:r>
              <a:t/>
            </a:r>
            <a:endParaRPr sz="2800">
              <a:solidFill>
                <a:srgbClr val="191919"/>
              </a:solidFill>
              <a:latin typeface="Poppins"/>
              <a:ea typeface="Poppins"/>
              <a:cs typeface="Poppins"/>
              <a:sym typeface="Poppins"/>
            </a:endParaRPr>
          </a:p>
        </p:txBody>
      </p:sp>
      <p:sp>
        <p:nvSpPr>
          <p:cNvPr id="306" name="Google Shape;306;g3d8c6fc1156_0_434"/>
          <p:cNvSpPr txBox="1"/>
          <p:nvPr/>
        </p:nvSpPr>
        <p:spPr>
          <a:xfrm>
            <a:off x="1252000" y="2292000"/>
            <a:ext cx="6113400" cy="5703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5700"/>
              <a:buFont typeface="Arial"/>
              <a:buNone/>
            </a:pPr>
            <a:r>
              <a:rPr b="1" lang="en-US" sz="5700">
                <a:solidFill>
                  <a:srgbClr val="F6A131"/>
                </a:solidFill>
                <a:latin typeface="Poppins"/>
                <a:ea typeface="Poppins"/>
                <a:cs typeface="Poppins"/>
                <a:sym typeface="Poppins"/>
              </a:rPr>
              <a:t>Main challenges, from the perspective of students</a:t>
            </a:r>
            <a:endParaRPr b="1" sz="5700">
              <a:solidFill>
                <a:srgbClr val="F6A131"/>
              </a:solidFill>
              <a:latin typeface="Poppins"/>
              <a:ea typeface="Poppins"/>
              <a:cs typeface="Poppins"/>
              <a:sym typeface="Poppins"/>
            </a:endParaRPr>
          </a:p>
          <a:p>
            <a:pPr indent="0" lvl="0" marL="0" marR="0" rtl="0" algn="l">
              <a:lnSpc>
                <a:spcPct val="110000"/>
              </a:lnSpc>
              <a:spcBef>
                <a:spcPts val="0"/>
              </a:spcBef>
              <a:spcAft>
                <a:spcPts val="0"/>
              </a:spcAft>
              <a:buClr>
                <a:srgbClr val="000000"/>
              </a:buClr>
              <a:buSzPts val="5700"/>
              <a:buFont typeface="Arial"/>
              <a:buNone/>
            </a:pPr>
            <a:r>
              <a:t/>
            </a:r>
            <a:endParaRPr b="1" sz="5700">
              <a:solidFill>
                <a:srgbClr val="F6A131"/>
              </a:solidFill>
              <a:latin typeface="Poppins"/>
              <a:ea typeface="Poppins"/>
              <a:cs typeface="Poppins"/>
              <a:sym typeface="Poppi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g3d8c6fc1156_0_441"/>
          <p:cNvSpPr/>
          <p:nvPr/>
        </p:nvSpPr>
        <p:spPr>
          <a:xfrm>
            <a:off x="14899564" y="516758"/>
            <a:ext cx="3126364" cy="511942"/>
          </a:xfrm>
          <a:custGeom>
            <a:rect b="b" l="l" r="r" t="t"/>
            <a:pathLst>
              <a:path extrusionOk="0" h="511942" w="3126364">
                <a:moveTo>
                  <a:pt x="0" y="0"/>
                </a:moveTo>
                <a:lnTo>
                  <a:pt x="3126363" y="0"/>
                </a:lnTo>
                <a:lnTo>
                  <a:pt x="3126363" y="511942"/>
                </a:lnTo>
                <a:lnTo>
                  <a:pt x="0" y="511942"/>
                </a:lnTo>
                <a:lnTo>
                  <a:pt x="0" y="0"/>
                </a:lnTo>
                <a:close/>
              </a:path>
            </a:pathLst>
          </a:custGeom>
          <a:blipFill rotWithShape="1">
            <a:blip r:embed="rId3">
              <a:alphaModFix/>
            </a:blip>
            <a:stretch>
              <a:fillRect b="0" l="0" r="0" t="0"/>
            </a:stretch>
          </a:blipFill>
          <a:ln>
            <a:noFill/>
          </a:ln>
        </p:spPr>
      </p:sp>
      <p:sp>
        <p:nvSpPr>
          <p:cNvPr id="312" name="Google Shape;312;g3d8c6fc1156_0_441"/>
          <p:cNvSpPr txBox="1"/>
          <p:nvPr/>
        </p:nvSpPr>
        <p:spPr>
          <a:xfrm>
            <a:off x="0" y="2047050"/>
            <a:ext cx="17577000" cy="7375200"/>
          </a:xfrm>
          <a:prstGeom prst="rect">
            <a:avLst/>
          </a:prstGeom>
          <a:noFill/>
          <a:ln>
            <a:noFill/>
          </a:ln>
        </p:spPr>
        <p:txBody>
          <a:bodyPr anchorCtr="0" anchor="t" bIns="0" lIns="0" spcFirstLastPara="1" rIns="0" wrap="square" tIns="0">
            <a:spAutoFit/>
          </a:bodyPr>
          <a:lstStyle/>
          <a:p>
            <a:pPr indent="0" lvl="0" marL="0" rtl="0" algn="l">
              <a:lnSpc>
                <a:spcPct val="130011"/>
              </a:lnSpc>
              <a:spcBef>
                <a:spcPts val="0"/>
              </a:spcBef>
              <a:spcAft>
                <a:spcPts val="0"/>
              </a:spcAft>
              <a:buNone/>
            </a:pPr>
            <a:r>
              <a:t/>
            </a:r>
            <a:endParaRPr sz="2900">
              <a:solidFill>
                <a:srgbClr val="191919"/>
              </a:solidFill>
              <a:latin typeface="Poppins"/>
              <a:ea typeface="Poppins"/>
              <a:cs typeface="Poppins"/>
              <a:sym typeface="Poppins"/>
            </a:endParaRPr>
          </a:p>
          <a:p>
            <a:pPr indent="0" lvl="0" marL="0" rtl="0" algn="l">
              <a:lnSpc>
                <a:spcPct val="130011"/>
              </a:lnSpc>
              <a:spcBef>
                <a:spcPts val="0"/>
              </a:spcBef>
              <a:spcAft>
                <a:spcPts val="0"/>
              </a:spcAft>
              <a:buNone/>
            </a:pPr>
            <a:r>
              <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Establishing </a:t>
            </a:r>
            <a:r>
              <a:rPr b="1" lang="en-US" sz="2900">
                <a:solidFill>
                  <a:srgbClr val="191919"/>
                </a:solidFill>
                <a:latin typeface="Poppins"/>
                <a:ea typeface="Poppins"/>
                <a:cs typeface="Poppins"/>
                <a:sym typeface="Poppins"/>
              </a:rPr>
              <a:t>legally binding protections</a:t>
            </a:r>
            <a:r>
              <a:rPr lang="en-US" sz="2900">
                <a:solidFill>
                  <a:srgbClr val="191919"/>
                </a:solidFill>
                <a:latin typeface="Poppins"/>
                <a:ea typeface="Poppins"/>
                <a:cs typeface="Poppins"/>
                <a:sym typeface="Poppins"/>
              </a:rPr>
              <a:t> for students, staff, scholars and higher education institutions</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b="1" lang="en-US" sz="2900">
                <a:solidFill>
                  <a:srgbClr val="191919"/>
                </a:solidFill>
                <a:latin typeface="Poppins"/>
                <a:ea typeface="Poppins"/>
                <a:cs typeface="Poppins"/>
                <a:sym typeface="Poppins"/>
              </a:rPr>
              <a:t>Protecting</a:t>
            </a:r>
            <a:r>
              <a:rPr lang="en-US" sz="2900">
                <a:solidFill>
                  <a:srgbClr val="191919"/>
                </a:solidFill>
                <a:latin typeface="Poppins"/>
                <a:ea typeface="Poppins"/>
                <a:cs typeface="Poppins"/>
                <a:sym typeface="Poppins"/>
              </a:rPr>
              <a:t> higher education from political interference and polarization</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b="1" lang="en-US" sz="2900">
                <a:solidFill>
                  <a:srgbClr val="191919"/>
                </a:solidFill>
                <a:latin typeface="Poppins"/>
                <a:ea typeface="Poppins"/>
                <a:cs typeface="Poppins"/>
                <a:sym typeface="Poppins"/>
              </a:rPr>
              <a:t>Addressing risks</a:t>
            </a:r>
            <a:r>
              <a:rPr lang="en-US" sz="2900">
                <a:solidFill>
                  <a:srgbClr val="191919"/>
                </a:solidFill>
                <a:latin typeface="Poppins"/>
                <a:ea typeface="Poppins"/>
                <a:cs typeface="Poppins"/>
                <a:sym typeface="Poppins"/>
              </a:rPr>
              <a:t> stemming from commercialisation, commodification and private sector influence</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Recognizing and protecting </a:t>
            </a:r>
            <a:r>
              <a:rPr b="1" lang="en-US" sz="2900">
                <a:solidFill>
                  <a:srgbClr val="191919"/>
                </a:solidFill>
                <a:latin typeface="Poppins"/>
                <a:ea typeface="Poppins"/>
                <a:cs typeface="Poppins"/>
                <a:sym typeface="Poppins"/>
              </a:rPr>
              <a:t>students at risk</a:t>
            </a:r>
            <a:r>
              <a:rPr lang="en-US" sz="2900">
                <a:solidFill>
                  <a:srgbClr val="191919"/>
                </a:solidFill>
                <a:latin typeface="Poppins"/>
                <a:ea typeface="Poppins"/>
                <a:cs typeface="Poppins"/>
                <a:sym typeface="Poppins"/>
              </a:rPr>
              <a:t>, by, inter alia, expanding current frameworks to address the growing vulnerabilities of students across Europe;</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Recognizing students as </a:t>
            </a:r>
            <a:r>
              <a:rPr b="1" lang="en-US" sz="2900">
                <a:solidFill>
                  <a:srgbClr val="191919"/>
                </a:solidFill>
                <a:latin typeface="Poppins"/>
                <a:ea typeface="Poppins"/>
                <a:cs typeface="Poppins"/>
                <a:sym typeface="Poppins"/>
              </a:rPr>
              <a:t>full rights-holders</a:t>
            </a:r>
            <a:r>
              <a:rPr lang="en-US" sz="2900">
                <a:solidFill>
                  <a:srgbClr val="191919"/>
                </a:solidFill>
                <a:latin typeface="Poppins"/>
                <a:ea typeface="Poppins"/>
                <a:cs typeface="Poppins"/>
                <a:sym typeface="Poppins"/>
              </a:rPr>
              <a:t> of academic freedom and as key stakeholders in its protection</a:t>
            </a:r>
            <a:endParaRPr sz="2900">
              <a:solidFill>
                <a:srgbClr val="191919"/>
              </a:solidFill>
              <a:latin typeface="Poppins"/>
              <a:ea typeface="Poppins"/>
              <a:cs typeface="Poppins"/>
              <a:sym typeface="Poppins"/>
            </a:endParaRPr>
          </a:p>
          <a:p>
            <a:pPr indent="0" lvl="0" marL="914400" rtl="0" algn="l">
              <a:lnSpc>
                <a:spcPct val="130011"/>
              </a:lnSpc>
              <a:spcBef>
                <a:spcPts val="0"/>
              </a:spcBef>
              <a:spcAft>
                <a:spcPts val="0"/>
              </a:spcAft>
              <a:buClr>
                <a:schemeClr val="dk1"/>
              </a:buClr>
              <a:buSzPts val="1100"/>
              <a:buFont typeface="Arial"/>
              <a:buNone/>
            </a:pPr>
            <a:r>
              <a:t/>
            </a:r>
            <a:endParaRPr sz="2800">
              <a:solidFill>
                <a:srgbClr val="191919"/>
              </a:solidFill>
              <a:latin typeface="Poppins"/>
              <a:ea typeface="Poppins"/>
              <a:cs typeface="Poppins"/>
              <a:sym typeface="Poppins"/>
            </a:endParaRPr>
          </a:p>
          <a:p>
            <a:pPr indent="0" lvl="0" marL="914400" marR="0" rtl="0" algn="l">
              <a:lnSpc>
                <a:spcPct val="130011"/>
              </a:lnSpc>
              <a:spcBef>
                <a:spcPts val="0"/>
              </a:spcBef>
              <a:spcAft>
                <a:spcPts val="0"/>
              </a:spcAft>
              <a:buNone/>
            </a:pPr>
            <a:r>
              <a:t/>
            </a:r>
            <a:endParaRPr sz="2800">
              <a:solidFill>
                <a:srgbClr val="191919"/>
              </a:solidFill>
              <a:latin typeface="Poppins"/>
              <a:ea typeface="Poppins"/>
              <a:cs typeface="Poppins"/>
              <a:sym typeface="Poppins"/>
            </a:endParaRPr>
          </a:p>
        </p:txBody>
      </p:sp>
      <p:sp>
        <p:nvSpPr>
          <p:cNvPr id="313" name="Google Shape;313;g3d8c6fc1156_0_441"/>
          <p:cNvSpPr txBox="1"/>
          <p:nvPr/>
        </p:nvSpPr>
        <p:spPr>
          <a:xfrm>
            <a:off x="1408550" y="516750"/>
            <a:ext cx="13259400" cy="24135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Clr>
                <a:srgbClr val="000000"/>
              </a:buClr>
              <a:buSzPts val="5700"/>
              <a:buFont typeface="Arial"/>
              <a:buNone/>
            </a:pPr>
            <a:r>
              <a:rPr b="1" lang="en-US" sz="4900">
                <a:solidFill>
                  <a:srgbClr val="F6A131"/>
                </a:solidFill>
                <a:latin typeface="Poppins"/>
                <a:ea typeface="Poppins"/>
                <a:cs typeface="Poppins"/>
                <a:sym typeface="Poppins"/>
              </a:rPr>
              <a:t>Some of the measures students see urgent for decision-makers to implement</a:t>
            </a:r>
            <a:endParaRPr b="1" sz="4900">
              <a:solidFill>
                <a:srgbClr val="F6A131"/>
              </a:solidFill>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841"/>
        </a:solidFill>
      </p:bgPr>
    </p:bg>
    <p:spTree>
      <p:nvGrpSpPr>
        <p:cNvPr id="100" name="Shape 100"/>
        <p:cNvGrpSpPr/>
        <p:nvPr/>
      </p:nvGrpSpPr>
      <p:grpSpPr>
        <a:xfrm>
          <a:off x="0" y="0"/>
          <a:ext cx="0" cy="0"/>
          <a:chOff x="0" y="0"/>
          <a:chExt cx="0" cy="0"/>
        </a:xfrm>
      </p:grpSpPr>
      <p:sp>
        <p:nvSpPr>
          <p:cNvPr id="101" name="Google Shape;101;p4"/>
          <p:cNvSpPr/>
          <p:nvPr/>
        </p:nvSpPr>
        <p:spPr>
          <a:xfrm>
            <a:off x="1028700" y="1028700"/>
            <a:ext cx="4141491" cy="1190679"/>
          </a:xfrm>
          <a:custGeom>
            <a:rect b="b" l="l" r="r" t="t"/>
            <a:pathLst>
              <a:path extrusionOk="0" h="1190679" w="4141491">
                <a:moveTo>
                  <a:pt x="0" y="0"/>
                </a:moveTo>
                <a:lnTo>
                  <a:pt x="4141491" y="0"/>
                </a:lnTo>
                <a:lnTo>
                  <a:pt x="4141491" y="1190679"/>
                </a:lnTo>
                <a:lnTo>
                  <a:pt x="0" y="1190679"/>
                </a:lnTo>
                <a:lnTo>
                  <a:pt x="0" y="0"/>
                </a:lnTo>
                <a:close/>
              </a:path>
            </a:pathLst>
          </a:custGeom>
          <a:blipFill rotWithShape="1">
            <a:blip r:embed="rId3">
              <a:alphaModFix/>
            </a:blip>
            <a:stretch>
              <a:fillRect b="0" l="0" r="0" t="0"/>
            </a:stretch>
          </a:blipFill>
          <a:ln>
            <a:noFill/>
          </a:ln>
        </p:spPr>
      </p:sp>
      <p:sp>
        <p:nvSpPr>
          <p:cNvPr id="102" name="Google Shape;102;p4"/>
          <p:cNvSpPr txBox="1"/>
          <p:nvPr/>
        </p:nvSpPr>
        <p:spPr>
          <a:xfrm>
            <a:off x="1028700" y="4924425"/>
            <a:ext cx="10902300" cy="1867500"/>
          </a:xfrm>
          <a:prstGeom prst="rect">
            <a:avLst/>
          </a:prstGeom>
          <a:noFill/>
          <a:ln>
            <a:noFill/>
          </a:ln>
        </p:spPr>
        <p:txBody>
          <a:bodyPr anchorCtr="0" anchor="t" bIns="0" lIns="0" spcFirstLastPara="1" rIns="0" wrap="square" tIns="0">
            <a:spAutoFit/>
          </a:bodyPr>
          <a:lstStyle/>
          <a:p>
            <a:pPr indent="0" lvl="0" marL="0" marR="0" rtl="0" algn="ctr">
              <a:lnSpc>
                <a:spcPct val="139998"/>
              </a:lnSpc>
              <a:spcBef>
                <a:spcPts val="0"/>
              </a:spcBef>
              <a:spcAft>
                <a:spcPts val="0"/>
              </a:spcAft>
              <a:buClr>
                <a:srgbClr val="000000"/>
              </a:buClr>
              <a:buSzPts val="12133"/>
              <a:buFont typeface="Arial"/>
              <a:buNone/>
            </a:pPr>
            <a:r>
              <a:rPr b="1" i="0" lang="en-US" sz="12133" u="none" cap="none" strike="noStrike">
                <a:solidFill>
                  <a:srgbClr val="FFFFFF"/>
                </a:solidFill>
                <a:latin typeface="Poppins"/>
                <a:ea typeface="Poppins"/>
                <a:cs typeface="Poppins"/>
                <a:sym typeface="Poppins"/>
              </a:rPr>
              <a:t>What is ESU?</a:t>
            </a:r>
            <a:endParaRPr b="1" i="0" sz="1400" u="none" cap="none" strike="noStrike">
              <a:solidFill>
                <a:srgbClr val="000000"/>
              </a:solidFill>
              <a:latin typeface="Poppins"/>
              <a:ea typeface="Poppins"/>
              <a:cs typeface="Poppins"/>
              <a:sym typeface="Poppins"/>
            </a:endParaRPr>
          </a:p>
        </p:txBody>
      </p:sp>
    </p:spTree>
  </p:cSld>
  <p:clrMapOvr>
    <a:masterClrMapping/>
  </p:clrMapOvr>
  <p:transition>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g3d8c6fc1156_0_460"/>
          <p:cNvSpPr/>
          <p:nvPr/>
        </p:nvSpPr>
        <p:spPr>
          <a:xfrm>
            <a:off x="14899564" y="516758"/>
            <a:ext cx="3126364" cy="511942"/>
          </a:xfrm>
          <a:custGeom>
            <a:rect b="b" l="l" r="r" t="t"/>
            <a:pathLst>
              <a:path extrusionOk="0" h="511942" w="3126364">
                <a:moveTo>
                  <a:pt x="0" y="0"/>
                </a:moveTo>
                <a:lnTo>
                  <a:pt x="3126363" y="0"/>
                </a:lnTo>
                <a:lnTo>
                  <a:pt x="3126363" y="511942"/>
                </a:lnTo>
                <a:lnTo>
                  <a:pt x="0" y="511942"/>
                </a:lnTo>
                <a:lnTo>
                  <a:pt x="0" y="0"/>
                </a:lnTo>
                <a:close/>
              </a:path>
            </a:pathLst>
          </a:custGeom>
          <a:blipFill rotWithShape="1">
            <a:blip r:embed="rId3">
              <a:alphaModFix/>
            </a:blip>
            <a:stretch>
              <a:fillRect b="0" l="0" r="0" t="0"/>
            </a:stretch>
          </a:blipFill>
          <a:ln>
            <a:noFill/>
          </a:ln>
        </p:spPr>
      </p:sp>
      <p:sp>
        <p:nvSpPr>
          <p:cNvPr id="319" name="Google Shape;319;g3d8c6fc1156_0_460"/>
          <p:cNvSpPr txBox="1"/>
          <p:nvPr/>
        </p:nvSpPr>
        <p:spPr>
          <a:xfrm>
            <a:off x="579425" y="1796975"/>
            <a:ext cx="16898100" cy="8355600"/>
          </a:xfrm>
          <a:prstGeom prst="rect">
            <a:avLst/>
          </a:prstGeom>
          <a:noFill/>
          <a:ln>
            <a:noFill/>
          </a:ln>
        </p:spPr>
        <p:txBody>
          <a:bodyPr anchorCtr="0" anchor="t" bIns="0" lIns="0" spcFirstLastPara="1" rIns="0" wrap="square" tIns="0">
            <a:spAutoFit/>
          </a:bodyPr>
          <a:lstStyle/>
          <a:p>
            <a:pPr indent="0" lvl="0" marL="0" rtl="0" algn="l">
              <a:lnSpc>
                <a:spcPct val="130011"/>
              </a:lnSpc>
              <a:spcBef>
                <a:spcPts val="0"/>
              </a:spcBef>
              <a:spcAft>
                <a:spcPts val="0"/>
              </a:spcAft>
              <a:buNone/>
            </a:pPr>
            <a:r>
              <a:rPr b="1" lang="en-US" sz="3300" u="sng">
                <a:solidFill>
                  <a:schemeClr val="hlink"/>
                </a:solidFill>
                <a:latin typeface="Poppins"/>
                <a:ea typeface="Poppins"/>
                <a:cs typeface="Poppins"/>
                <a:sym typeface="Poppins"/>
                <a:hlinkClick r:id="rId4"/>
              </a:rPr>
              <a:t>September – November 2025</a:t>
            </a:r>
            <a:endParaRPr b="1" sz="3300">
              <a:solidFill>
                <a:srgbClr val="191919"/>
              </a:solidFill>
              <a:latin typeface="Poppins"/>
              <a:ea typeface="Poppins"/>
              <a:cs typeface="Poppins"/>
              <a:sym typeface="Poppins"/>
            </a:endParaRPr>
          </a:p>
          <a:p>
            <a:pPr indent="-438150" lvl="0" marL="914400" rtl="0" algn="l">
              <a:lnSpc>
                <a:spcPct val="130011"/>
              </a:lnSpc>
              <a:spcBef>
                <a:spcPts val="0"/>
              </a:spcBef>
              <a:spcAft>
                <a:spcPts val="0"/>
              </a:spcAft>
              <a:buClr>
                <a:srgbClr val="191919"/>
              </a:buClr>
              <a:buSzPts val="3300"/>
              <a:buFont typeface="Poppins"/>
              <a:buChar char="●"/>
            </a:pPr>
            <a:r>
              <a:rPr lang="en-US" sz="3300">
                <a:solidFill>
                  <a:srgbClr val="191919"/>
                </a:solidFill>
                <a:latin typeface="Poppins"/>
                <a:ea typeface="Poppins"/>
                <a:cs typeface="Poppins"/>
                <a:sym typeface="Poppins"/>
              </a:rPr>
              <a:t>From September to mid November 2025, we tracked 25 distinct student protests across the European Higher Education Area, with some starting even in January 2024.</a:t>
            </a:r>
            <a:endParaRPr sz="3300">
              <a:solidFill>
                <a:srgbClr val="191919"/>
              </a:solidFill>
              <a:latin typeface="Poppins"/>
              <a:ea typeface="Poppins"/>
              <a:cs typeface="Poppins"/>
              <a:sym typeface="Poppins"/>
            </a:endParaRPr>
          </a:p>
          <a:p>
            <a:pPr indent="-438150" lvl="0" marL="914400" rtl="0" algn="l">
              <a:lnSpc>
                <a:spcPct val="130011"/>
              </a:lnSpc>
              <a:spcBef>
                <a:spcPts val="0"/>
              </a:spcBef>
              <a:spcAft>
                <a:spcPts val="0"/>
              </a:spcAft>
              <a:buClr>
                <a:srgbClr val="191919"/>
              </a:buClr>
              <a:buSzPts val="3300"/>
              <a:buFont typeface="Poppins"/>
              <a:buChar char="●"/>
            </a:pPr>
            <a:r>
              <a:rPr lang="en-US" sz="3300">
                <a:solidFill>
                  <a:srgbClr val="191919"/>
                </a:solidFill>
                <a:latin typeface="Poppins"/>
                <a:ea typeface="Poppins"/>
                <a:cs typeface="Poppins"/>
                <a:sym typeface="Poppins"/>
              </a:rPr>
              <a:t>They stretch across 13 countries: </a:t>
            </a:r>
            <a:r>
              <a:rPr b="1" lang="en-US" sz="3300">
                <a:solidFill>
                  <a:srgbClr val="191919"/>
                </a:solidFill>
                <a:latin typeface="Poppins"/>
                <a:ea typeface="Poppins"/>
                <a:cs typeface="Poppins"/>
                <a:sym typeface="Poppins"/>
              </a:rPr>
              <a:t>Armenia, Belgium, France, Germany, Greece, Ireland, Italy, the Netherlands, Romania, Serbia, Spain, Switzerland and Türkiye.</a:t>
            </a:r>
            <a:endParaRPr b="1" sz="3300">
              <a:solidFill>
                <a:srgbClr val="191919"/>
              </a:solidFill>
              <a:latin typeface="Poppins"/>
              <a:ea typeface="Poppins"/>
              <a:cs typeface="Poppins"/>
              <a:sym typeface="Poppins"/>
            </a:endParaRPr>
          </a:p>
          <a:p>
            <a:pPr indent="0" lvl="0" marL="0" rtl="0" algn="l">
              <a:lnSpc>
                <a:spcPct val="130011"/>
              </a:lnSpc>
              <a:spcBef>
                <a:spcPts val="0"/>
              </a:spcBef>
              <a:spcAft>
                <a:spcPts val="0"/>
              </a:spcAft>
              <a:buNone/>
            </a:pPr>
            <a:r>
              <a:rPr b="1" lang="en-US" sz="3300" u="sng">
                <a:solidFill>
                  <a:schemeClr val="hlink"/>
                </a:solidFill>
                <a:latin typeface="Poppins"/>
                <a:ea typeface="Poppins"/>
                <a:cs typeface="Poppins"/>
                <a:sym typeface="Poppins"/>
                <a:hlinkClick r:id="rId5"/>
              </a:rPr>
              <a:t>November 2025 – January 2026</a:t>
            </a:r>
            <a:endParaRPr b="1" sz="3300">
              <a:solidFill>
                <a:srgbClr val="191919"/>
              </a:solidFill>
              <a:latin typeface="Poppins"/>
              <a:ea typeface="Poppins"/>
              <a:cs typeface="Poppins"/>
              <a:sym typeface="Poppins"/>
            </a:endParaRPr>
          </a:p>
          <a:p>
            <a:pPr indent="-438150" lvl="0" marL="914400" rtl="0" algn="l">
              <a:lnSpc>
                <a:spcPct val="130011"/>
              </a:lnSpc>
              <a:spcBef>
                <a:spcPts val="0"/>
              </a:spcBef>
              <a:spcAft>
                <a:spcPts val="0"/>
              </a:spcAft>
              <a:buClr>
                <a:srgbClr val="191919"/>
              </a:buClr>
              <a:buSzPts val="3300"/>
              <a:buFont typeface="Poppins"/>
              <a:buChar char="●"/>
            </a:pPr>
            <a:r>
              <a:rPr lang="en-US" sz="3300">
                <a:solidFill>
                  <a:srgbClr val="191919"/>
                </a:solidFill>
                <a:latin typeface="Poppins"/>
                <a:ea typeface="Poppins"/>
                <a:cs typeface="Poppins"/>
                <a:sym typeface="Poppins"/>
              </a:rPr>
              <a:t>7 of 13 protests started during the reporting window, indicating an ongoing “new wave” rather than only continuation of older cycles</a:t>
            </a:r>
            <a:endParaRPr sz="3300">
              <a:solidFill>
                <a:srgbClr val="191919"/>
              </a:solidFill>
              <a:latin typeface="Poppins"/>
              <a:ea typeface="Poppins"/>
              <a:cs typeface="Poppins"/>
              <a:sym typeface="Poppins"/>
            </a:endParaRPr>
          </a:p>
          <a:p>
            <a:pPr indent="-438150" lvl="0" marL="914400" rtl="0" algn="l">
              <a:lnSpc>
                <a:spcPct val="130011"/>
              </a:lnSpc>
              <a:spcBef>
                <a:spcPts val="0"/>
              </a:spcBef>
              <a:spcAft>
                <a:spcPts val="0"/>
              </a:spcAft>
              <a:buClr>
                <a:srgbClr val="191919"/>
              </a:buClr>
              <a:buSzPts val="3300"/>
              <a:buFont typeface="Poppins"/>
              <a:buChar char="●"/>
            </a:pPr>
            <a:r>
              <a:rPr lang="en-US" sz="3300">
                <a:solidFill>
                  <a:srgbClr val="191919"/>
                </a:solidFill>
                <a:latin typeface="Poppins"/>
                <a:ea typeface="Poppins"/>
                <a:cs typeface="Poppins"/>
                <a:sym typeface="Poppins"/>
              </a:rPr>
              <a:t>1 case began already in 2024 and continued into this period</a:t>
            </a:r>
            <a:endParaRPr sz="3300">
              <a:solidFill>
                <a:srgbClr val="191919"/>
              </a:solidFill>
              <a:latin typeface="Poppins"/>
              <a:ea typeface="Poppins"/>
              <a:cs typeface="Poppins"/>
              <a:sym typeface="Poppins"/>
            </a:endParaRPr>
          </a:p>
          <a:p>
            <a:pPr indent="-438150" lvl="0" marL="914400" rtl="0" algn="l">
              <a:lnSpc>
                <a:spcPct val="130011"/>
              </a:lnSpc>
              <a:spcBef>
                <a:spcPts val="0"/>
              </a:spcBef>
              <a:spcAft>
                <a:spcPts val="0"/>
              </a:spcAft>
              <a:buClr>
                <a:srgbClr val="191919"/>
              </a:buClr>
              <a:buSzPts val="3300"/>
              <a:buFont typeface="Poppins"/>
              <a:buChar char="●"/>
            </a:pPr>
            <a:r>
              <a:rPr lang="en-US" sz="3300">
                <a:solidFill>
                  <a:srgbClr val="191919"/>
                </a:solidFill>
                <a:latin typeface="Poppins"/>
                <a:ea typeface="Poppins"/>
                <a:cs typeface="Poppins"/>
                <a:sym typeface="Poppins"/>
              </a:rPr>
              <a:t> 3 cases began in early 2026 and fall within the window</a:t>
            </a:r>
            <a:endParaRPr sz="3300">
              <a:solidFill>
                <a:srgbClr val="191919"/>
              </a:solidFill>
              <a:latin typeface="Poppins"/>
              <a:ea typeface="Poppins"/>
              <a:cs typeface="Poppins"/>
              <a:sym typeface="Poppins"/>
            </a:endParaRPr>
          </a:p>
          <a:p>
            <a:pPr indent="0" lvl="0" marL="914400" marR="0" rtl="0" algn="l">
              <a:lnSpc>
                <a:spcPct val="130011"/>
              </a:lnSpc>
              <a:spcBef>
                <a:spcPts val="0"/>
              </a:spcBef>
              <a:spcAft>
                <a:spcPts val="0"/>
              </a:spcAft>
              <a:buNone/>
            </a:pPr>
            <a:r>
              <a:t/>
            </a:r>
            <a:endParaRPr sz="2800">
              <a:solidFill>
                <a:srgbClr val="191919"/>
              </a:solidFill>
              <a:latin typeface="Poppins"/>
              <a:ea typeface="Poppins"/>
              <a:cs typeface="Poppins"/>
              <a:sym typeface="Poppins"/>
            </a:endParaRPr>
          </a:p>
        </p:txBody>
      </p:sp>
      <p:sp>
        <p:nvSpPr>
          <p:cNvPr id="320" name="Google Shape;320;g3d8c6fc1156_0_460"/>
          <p:cNvSpPr txBox="1"/>
          <p:nvPr/>
        </p:nvSpPr>
        <p:spPr>
          <a:xfrm>
            <a:off x="2562800" y="268775"/>
            <a:ext cx="12464100" cy="18426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5700"/>
              <a:buFont typeface="Arial"/>
              <a:buNone/>
            </a:pPr>
            <a:r>
              <a:rPr b="1" lang="en-US" sz="5700">
                <a:solidFill>
                  <a:srgbClr val="F6A131"/>
                </a:solidFill>
                <a:latin typeface="Poppins"/>
                <a:ea typeface="Poppins"/>
                <a:cs typeface="Poppins"/>
                <a:sym typeface="Poppins"/>
              </a:rPr>
              <a:t>Student Protests Monitoring</a:t>
            </a:r>
            <a:endParaRPr b="1" sz="5700">
              <a:solidFill>
                <a:srgbClr val="F6A131"/>
              </a:solidFill>
              <a:latin typeface="Poppins"/>
              <a:ea typeface="Poppins"/>
              <a:cs typeface="Poppins"/>
              <a:sym typeface="Poppins"/>
            </a:endParaRPr>
          </a:p>
          <a:p>
            <a:pPr indent="0" lvl="0" marL="0" marR="0" rtl="0" algn="l">
              <a:lnSpc>
                <a:spcPct val="110000"/>
              </a:lnSpc>
              <a:spcBef>
                <a:spcPts val="0"/>
              </a:spcBef>
              <a:spcAft>
                <a:spcPts val="0"/>
              </a:spcAft>
              <a:buClr>
                <a:srgbClr val="000000"/>
              </a:buClr>
              <a:buSzPts val="5700"/>
              <a:buFont typeface="Arial"/>
              <a:buNone/>
            </a:pPr>
            <a:r>
              <a:t/>
            </a:r>
            <a:endParaRPr b="1" sz="5700">
              <a:solidFill>
                <a:srgbClr val="F6A131"/>
              </a:solidFill>
              <a:latin typeface="Poppins"/>
              <a:ea typeface="Poppins"/>
              <a:cs typeface="Poppins"/>
              <a:sym typeface="Poppi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g3d8c6fc1156_0_466"/>
          <p:cNvSpPr/>
          <p:nvPr/>
        </p:nvSpPr>
        <p:spPr>
          <a:xfrm>
            <a:off x="14899564" y="516758"/>
            <a:ext cx="3126364" cy="511942"/>
          </a:xfrm>
          <a:custGeom>
            <a:rect b="b" l="l" r="r" t="t"/>
            <a:pathLst>
              <a:path extrusionOk="0" h="511942" w="3126364">
                <a:moveTo>
                  <a:pt x="0" y="0"/>
                </a:moveTo>
                <a:lnTo>
                  <a:pt x="3126363" y="0"/>
                </a:lnTo>
                <a:lnTo>
                  <a:pt x="3126363" y="511942"/>
                </a:lnTo>
                <a:lnTo>
                  <a:pt x="0" y="511942"/>
                </a:lnTo>
                <a:lnTo>
                  <a:pt x="0" y="0"/>
                </a:lnTo>
                <a:close/>
              </a:path>
            </a:pathLst>
          </a:custGeom>
          <a:blipFill rotWithShape="1">
            <a:blip r:embed="rId3">
              <a:alphaModFix/>
            </a:blip>
            <a:stretch>
              <a:fillRect b="0" l="0" r="0" t="0"/>
            </a:stretch>
          </a:blipFill>
          <a:ln>
            <a:noFill/>
          </a:ln>
        </p:spPr>
      </p:sp>
      <p:sp>
        <p:nvSpPr>
          <p:cNvPr id="326" name="Google Shape;326;g3d8c6fc1156_0_466"/>
          <p:cNvSpPr txBox="1"/>
          <p:nvPr/>
        </p:nvSpPr>
        <p:spPr>
          <a:xfrm>
            <a:off x="579425" y="1426525"/>
            <a:ext cx="16898100" cy="9136200"/>
          </a:xfrm>
          <a:prstGeom prst="rect">
            <a:avLst/>
          </a:prstGeom>
          <a:noFill/>
          <a:ln>
            <a:noFill/>
          </a:ln>
        </p:spPr>
        <p:txBody>
          <a:bodyPr anchorCtr="0" anchor="t" bIns="0" lIns="0" spcFirstLastPara="1" rIns="0" wrap="square" tIns="0">
            <a:spAutoFit/>
          </a:bodyPr>
          <a:lstStyle/>
          <a:p>
            <a:pPr indent="-412750" lvl="0" marL="914400" rtl="0" algn="l">
              <a:lnSpc>
                <a:spcPct val="130011"/>
              </a:lnSpc>
              <a:spcBef>
                <a:spcPts val="0"/>
              </a:spcBef>
              <a:spcAft>
                <a:spcPts val="0"/>
              </a:spcAft>
              <a:buClr>
                <a:srgbClr val="191919"/>
              </a:buClr>
              <a:buSzPts val="2900"/>
              <a:buFont typeface="Poppins"/>
              <a:buChar char="●"/>
            </a:pPr>
            <a:r>
              <a:rPr b="1" lang="en-US" sz="2900">
                <a:solidFill>
                  <a:srgbClr val="191919"/>
                </a:solidFill>
                <a:latin typeface="Poppins"/>
                <a:ea typeface="Poppins"/>
                <a:cs typeface="Poppins"/>
                <a:sym typeface="Poppins"/>
              </a:rPr>
              <a:t>Democracy and governance</a:t>
            </a:r>
            <a:endParaRPr b="1" sz="2900">
              <a:solidFill>
                <a:srgbClr val="191919"/>
              </a:solidFill>
              <a:latin typeface="Poppins"/>
              <a:ea typeface="Poppins"/>
              <a:cs typeface="Poppins"/>
              <a:sym typeface="Poppins"/>
            </a:endParaRPr>
          </a:p>
          <a:p>
            <a:pPr indent="-412750" lvl="1" marL="13716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6 cases explicitly reference Political Governance/Democracy</a:t>
            </a:r>
            <a:endParaRPr sz="2900">
              <a:solidFill>
                <a:srgbClr val="191919"/>
              </a:solidFill>
              <a:latin typeface="Poppins"/>
              <a:ea typeface="Poppins"/>
              <a:cs typeface="Poppins"/>
              <a:sym typeface="Poppins"/>
            </a:endParaRPr>
          </a:p>
          <a:p>
            <a:pPr indent="-412750" lvl="1" marL="13716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 Most often paired with Government Transparency, as seen in 6 cases</a:t>
            </a:r>
            <a:endParaRPr sz="2900">
              <a:solidFill>
                <a:srgbClr val="191919"/>
              </a:solidFill>
              <a:latin typeface="Poppins"/>
              <a:ea typeface="Poppins"/>
              <a:cs typeface="Poppins"/>
              <a:sym typeface="Poppins"/>
            </a:endParaRPr>
          </a:p>
          <a:p>
            <a:pPr indent="-412750" lvl="1" marL="13716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4 add Corruption &amp; Nepotism as a cause</a:t>
            </a:r>
            <a:endParaRPr sz="2900">
              <a:solidFill>
                <a:srgbClr val="191919"/>
              </a:solidFill>
              <a:latin typeface="Poppins"/>
              <a:ea typeface="Poppins"/>
              <a:cs typeface="Poppins"/>
              <a:sym typeface="Poppins"/>
            </a:endParaRPr>
          </a:p>
          <a:p>
            <a:pPr indent="-412750" lvl="1" marL="13716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Resignation of Government Officials appears in 3 actions</a:t>
            </a:r>
            <a:endParaRPr sz="2900">
              <a:solidFill>
                <a:srgbClr val="191919"/>
              </a:solidFill>
              <a:latin typeface="Poppins"/>
              <a:ea typeface="Poppins"/>
              <a:cs typeface="Poppins"/>
              <a:sym typeface="Poppins"/>
            </a:endParaRPr>
          </a:p>
          <a:p>
            <a:pPr indent="-412750" lvl="1" marL="13716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End of Authoritarian Practices is also noted in 2 actions</a:t>
            </a:r>
            <a:endParaRPr sz="2900">
              <a:solidFill>
                <a:srgbClr val="191919"/>
              </a:solidFill>
              <a:latin typeface="Poppins"/>
              <a:ea typeface="Poppins"/>
              <a:cs typeface="Poppins"/>
              <a:sym typeface="Poppins"/>
            </a:endParaRPr>
          </a:p>
          <a:p>
            <a:pPr indent="-412750" lvl="0" marL="914400" rtl="0" algn="l">
              <a:lnSpc>
                <a:spcPct val="130011"/>
              </a:lnSpc>
              <a:spcBef>
                <a:spcPts val="0"/>
              </a:spcBef>
              <a:spcAft>
                <a:spcPts val="0"/>
              </a:spcAft>
              <a:buClr>
                <a:srgbClr val="191919"/>
              </a:buClr>
              <a:buSzPts val="2900"/>
              <a:buFont typeface="Poppins"/>
              <a:buChar char="●"/>
            </a:pPr>
            <a:r>
              <a:rPr b="1" lang="en-US" sz="2900">
                <a:solidFill>
                  <a:srgbClr val="191919"/>
                </a:solidFill>
                <a:latin typeface="Poppins"/>
                <a:ea typeface="Poppins"/>
                <a:cs typeface="Poppins"/>
                <a:sym typeface="Poppins"/>
              </a:rPr>
              <a:t>Higher Education Institutions</a:t>
            </a:r>
            <a:endParaRPr b="1" sz="2900">
              <a:solidFill>
                <a:srgbClr val="191919"/>
              </a:solidFill>
              <a:latin typeface="Poppins"/>
              <a:ea typeface="Poppins"/>
              <a:cs typeface="Poppins"/>
              <a:sym typeface="Poppins"/>
            </a:endParaRPr>
          </a:p>
          <a:p>
            <a:pPr indent="-412750" lvl="1" marL="13716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 2 cases request Higher Education Funding Increase</a:t>
            </a:r>
            <a:endParaRPr sz="2900">
              <a:solidFill>
                <a:srgbClr val="191919"/>
              </a:solidFill>
              <a:latin typeface="Poppins"/>
              <a:ea typeface="Poppins"/>
              <a:cs typeface="Poppins"/>
              <a:sym typeface="Poppins"/>
            </a:endParaRPr>
          </a:p>
          <a:p>
            <a:pPr indent="-412750" lvl="1" marL="13716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A call for more Transparency in Universities also appears throughout Material conditions and access</a:t>
            </a:r>
            <a:endParaRPr sz="2900">
              <a:solidFill>
                <a:srgbClr val="191919"/>
              </a:solidFill>
              <a:latin typeface="Poppins"/>
              <a:ea typeface="Poppins"/>
              <a:cs typeface="Poppins"/>
              <a:sym typeface="Poppins"/>
            </a:endParaRPr>
          </a:p>
          <a:p>
            <a:pPr indent="-412750" lvl="1" marL="13716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 3 protests involve Economic &amp; Living Conditions</a:t>
            </a:r>
            <a:endParaRPr sz="2900">
              <a:solidFill>
                <a:srgbClr val="191919"/>
              </a:solidFill>
              <a:latin typeface="Poppins"/>
              <a:ea typeface="Poppins"/>
              <a:cs typeface="Poppins"/>
              <a:sym typeface="Poppins"/>
            </a:endParaRPr>
          </a:p>
          <a:p>
            <a:pPr indent="-412750" lvl="1" marL="13716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5 mention Access &amp; Safety in Education</a:t>
            </a:r>
            <a:endParaRPr sz="2900">
              <a:solidFill>
                <a:srgbClr val="191919"/>
              </a:solidFill>
              <a:latin typeface="Poppins"/>
              <a:ea typeface="Poppins"/>
              <a:cs typeface="Poppins"/>
              <a:sym typeface="Poppins"/>
            </a:endParaRPr>
          </a:p>
          <a:p>
            <a:pPr indent="-412750" lvl="1" marL="13716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3 reference Security &amp; Policing</a:t>
            </a:r>
            <a:endParaRPr sz="2900">
              <a:solidFill>
                <a:srgbClr val="191919"/>
              </a:solidFill>
              <a:latin typeface="Poppins"/>
              <a:ea typeface="Poppins"/>
              <a:cs typeface="Poppins"/>
              <a:sym typeface="Poppins"/>
            </a:endParaRPr>
          </a:p>
          <a:p>
            <a:pPr indent="-412750" lvl="1" marL="13716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6 protests include Human Rights &amp; International Solidarity</a:t>
            </a:r>
            <a:endParaRPr sz="2900">
              <a:solidFill>
                <a:srgbClr val="191919"/>
              </a:solidFill>
              <a:latin typeface="Poppins"/>
              <a:ea typeface="Poppins"/>
              <a:cs typeface="Poppins"/>
              <a:sym typeface="Poppins"/>
            </a:endParaRPr>
          </a:p>
          <a:p>
            <a:pPr indent="-412750" lvl="1" marL="1371600" rtl="0" algn="l">
              <a:lnSpc>
                <a:spcPct val="130011"/>
              </a:lnSpc>
              <a:spcBef>
                <a:spcPts val="0"/>
              </a:spcBef>
              <a:spcAft>
                <a:spcPts val="0"/>
              </a:spcAft>
              <a:buClr>
                <a:srgbClr val="191919"/>
              </a:buClr>
              <a:buSzPts val="2900"/>
              <a:buFont typeface="Poppins"/>
              <a:buChar char="○"/>
            </a:pPr>
            <a:r>
              <a:rPr lang="en-US" sz="2900">
                <a:solidFill>
                  <a:srgbClr val="191919"/>
                </a:solidFill>
                <a:latin typeface="Poppins"/>
                <a:ea typeface="Poppins"/>
                <a:cs typeface="Poppins"/>
                <a:sym typeface="Poppins"/>
              </a:rPr>
              <a:t>3 cases involved Divestment from Conflict States</a:t>
            </a:r>
            <a:endParaRPr sz="2900">
              <a:solidFill>
                <a:srgbClr val="191919"/>
              </a:solidFill>
              <a:latin typeface="Poppins"/>
              <a:ea typeface="Poppins"/>
              <a:cs typeface="Poppins"/>
              <a:sym typeface="Poppins"/>
            </a:endParaRPr>
          </a:p>
          <a:p>
            <a:pPr indent="0" lvl="0" marL="914400" marR="0" rtl="0" algn="l">
              <a:lnSpc>
                <a:spcPct val="130011"/>
              </a:lnSpc>
              <a:spcBef>
                <a:spcPts val="0"/>
              </a:spcBef>
              <a:spcAft>
                <a:spcPts val="0"/>
              </a:spcAft>
              <a:buNone/>
            </a:pPr>
            <a:r>
              <a:t/>
            </a:r>
            <a:endParaRPr sz="2800">
              <a:solidFill>
                <a:srgbClr val="191919"/>
              </a:solidFill>
              <a:latin typeface="Poppins"/>
              <a:ea typeface="Poppins"/>
              <a:cs typeface="Poppins"/>
              <a:sym typeface="Poppins"/>
            </a:endParaRPr>
          </a:p>
        </p:txBody>
      </p:sp>
      <p:sp>
        <p:nvSpPr>
          <p:cNvPr id="327" name="Google Shape;327;g3d8c6fc1156_0_466"/>
          <p:cNvSpPr txBox="1"/>
          <p:nvPr/>
        </p:nvSpPr>
        <p:spPr>
          <a:xfrm>
            <a:off x="2562800" y="268775"/>
            <a:ext cx="12464100" cy="28077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5700"/>
              <a:buFont typeface="Arial"/>
              <a:buNone/>
            </a:pPr>
            <a:r>
              <a:rPr b="1" lang="en-US" sz="5700">
                <a:solidFill>
                  <a:srgbClr val="F6A131"/>
                </a:solidFill>
                <a:latin typeface="Poppins"/>
                <a:ea typeface="Poppins"/>
                <a:cs typeface="Poppins"/>
                <a:sym typeface="Poppins"/>
              </a:rPr>
              <a:t>What drove students to act</a:t>
            </a:r>
            <a:endParaRPr b="1" sz="5700">
              <a:solidFill>
                <a:srgbClr val="F6A131"/>
              </a:solidFill>
              <a:latin typeface="Poppins"/>
              <a:ea typeface="Poppins"/>
              <a:cs typeface="Poppins"/>
              <a:sym typeface="Poppins"/>
            </a:endParaRPr>
          </a:p>
          <a:p>
            <a:pPr indent="0" lvl="0" marL="0" marR="0" rtl="0" algn="l">
              <a:lnSpc>
                <a:spcPct val="110000"/>
              </a:lnSpc>
              <a:spcBef>
                <a:spcPts val="0"/>
              </a:spcBef>
              <a:spcAft>
                <a:spcPts val="0"/>
              </a:spcAft>
              <a:buClr>
                <a:srgbClr val="000000"/>
              </a:buClr>
              <a:buSzPts val="5700"/>
              <a:buFont typeface="Arial"/>
              <a:buNone/>
            </a:pPr>
            <a:r>
              <a:t/>
            </a:r>
            <a:endParaRPr b="1" sz="5700">
              <a:solidFill>
                <a:srgbClr val="F6A131"/>
              </a:solidFill>
              <a:latin typeface="Poppins"/>
              <a:ea typeface="Poppins"/>
              <a:cs typeface="Poppins"/>
              <a:sym typeface="Poppins"/>
            </a:endParaRPr>
          </a:p>
          <a:p>
            <a:pPr indent="0" lvl="0" marL="0" marR="0" rtl="0" algn="l">
              <a:lnSpc>
                <a:spcPct val="110000"/>
              </a:lnSpc>
              <a:spcBef>
                <a:spcPts val="0"/>
              </a:spcBef>
              <a:spcAft>
                <a:spcPts val="0"/>
              </a:spcAft>
              <a:buClr>
                <a:srgbClr val="000000"/>
              </a:buClr>
              <a:buSzPts val="5700"/>
              <a:buFont typeface="Arial"/>
              <a:buNone/>
            </a:pPr>
            <a:r>
              <a:t/>
            </a:r>
            <a:endParaRPr b="1" sz="5700">
              <a:solidFill>
                <a:srgbClr val="F6A131"/>
              </a:solidFill>
              <a:latin typeface="Poppins"/>
              <a:ea typeface="Poppins"/>
              <a:cs typeface="Poppins"/>
              <a:sym typeface="Poppin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g2f113693c1b_0_1098"/>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73181" l="0" r="0" t="-5009"/>
            </a:stretch>
          </a:blipFill>
          <a:ln>
            <a:noFill/>
          </a:ln>
        </p:spPr>
      </p:sp>
      <p:grpSp>
        <p:nvGrpSpPr>
          <p:cNvPr id="333" name="Google Shape;333;g2f113693c1b_0_1098"/>
          <p:cNvGrpSpPr/>
          <p:nvPr/>
        </p:nvGrpSpPr>
        <p:grpSpPr>
          <a:xfrm>
            <a:off x="9068909" y="4720616"/>
            <a:ext cx="6058494" cy="1010419"/>
            <a:chOff x="0" y="0"/>
            <a:chExt cx="8077992" cy="1347225"/>
          </a:xfrm>
        </p:grpSpPr>
        <p:sp>
          <p:nvSpPr>
            <p:cNvPr id="334" name="Google Shape;334;g2f113693c1b_0_1098"/>
            <p:cNvSpPr/>
            <p:nvPr/>
          </p:nvSpPr>
          <p:spPr>
            <a:xfrm>
              <a:off x="1058757" y="131217"/>
              <a:ext cx="7019235" cy="1084791"/>
            </a:xfrm>
            <a:custGeom>
              <a:rect b="b" l="l" r="r" t="t"/>
              <a:pathLst>
                <a:path extrusionOk="0" h="1084791" w="7019235">
                  <a:moveTo>
                    <a:pt x="0" y="0"/>
                  </a:moveTo>
                  <a:lnTo>
                    <a:pt x="7019234" y="0"/>
                  </a:lnTo>
                  <a:lnTo>
                    <a:pt x="7019234" y="1084791"/>
                  </a:lnTo>
                  <a:lnTo>
                    <a:pt x="0" y="1084791"/>
                  </a:lnTo>
                  <a:lnTo>
                    <a:pt x="0" y="0"/>
                  </a:lnTo>
                  <a:close/>
                </a:path>
              </a:pathLst>
            </a:custGeom>
            <a:blipFill rotWithShape="1">
              <a:blip r:embed="rId4">
                <a:alphaModFix/>
              </a:blip>
              <a:stretch>
                <a:fillRect b="0" l="0" r="0" t="0"/>
              </a:stretch>
            </a:blipFill>
            <a:ln>
              <a:noFill/>
            </a:ln>
          </p:spPr>
        </p:sp>
        <p:sp>
          <p:nvSpPr>
            <p:cNvPr id="335" name="Google Shape;335;g2f113693c1b_0_1098"/>
            <p:cNvSpPr/>
            <p:nvPr/>
          </p:nvSpPr>
          <p:spPr>
            <a:xfrm>
              <a:off x="0" y="0"/>
              <a:ext cx="1347225" cy="1347225"/>
            </a:xfrm>
            <a:custGeom>
              <a:rect b="b" l="l" r="r" t="t"/>
              <a:pathLst>
                <a:path extrusionOk="0" h="1347225" w="1347225">
                  <a:moveTo>
                    <a:pt x="0" y="0"/>
                  </a:moveTo>
                  <a:lnTo>
                    <a:pt x="1347225" y="0"/>
                  </a:lnTo>
                  <a:lnTo>
                    <a:pt x="1347225" y="1347225"/>
                  </a:lnTo>
                  <a:lnTo>
                    <a:pt x="0" y="1347225"/>
                  </a:lnTo>
                  <a:lnTo>
                    <a:pt x="0" y="0"/>
                  </a:lnTo>
                  <a:close/>
                </a:path>
              </a:pathLst>
            </a:custGeom>
            <a:blipFill rotWithShape="1">
              <a:blip r:embed="rId5">
                <a:alphaModFix/>
              </a:blip>
              <a:stretch>
                <a:fillRect b="0" l="0" r="0" t="0"/>
              </a:stretch>
            </a:blipFill>
            <a:ln cap="sq" cmpd="sng" w="38100">
              <a:solidFill>
                <a:srgbClr val="FFFFFF"/>
              </a:solidFill>
              <a:prstDash val="solid"/>
              <a:miter lim="8000"/>
              <a:headEnd len="sm" w="sm" type="none"/>
              <a:tailEnd len="sm" w="sm" type="none"/>
            </a:ln>
          </p:spPr>
        </p:sp>
        <p:sp>
          <p:nvSpPr>
            <p:cNvPr id="336" name="Google Shape;336;g2f113693c1b_0_1098"/>
            <p:cNvSpPr txBox="1"/>
            <p:nvPr/>
          </p:nvSpPr>
          <p:spPr>
            <a:xfrm>
              <a:off x="1653955" y="389196"/>
              <a:ext cx="6167100" cy="554100"/>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Clr>
                  <a:srgbClr val="000000"/>
                </a:buClr>
                <a:buSzPts val="2700"/>
                <a:buFont typeface="Arial"/>
                <a:buNone/>
              </a:pPr>
              <a:r>
                <a:rPr b="0" i="0" lang="en-US" sz="2700" u="none" cap="none" strike="noStrike">
                  <a:solidFill>
                    <a:srgbClr val="000000"/>
                  </a:solidFill>
                  <a:latin typeface="Poppins"/>
                  <a:ea typeface="Poppins"/>
                  <a:cs typeface="Poppins"/>
                  <a:sym typeface="Poppins"/>
                </a:rPr>
                <a:t>@EuropeanStudentsUnion</a:t>
              </a:r>
              <a:endParaRPr b="0" i="0" sz="2700" u="none" cap="none" strike="noStrike">
                <a:solidFill>
                  <a:srgbClr val="000000"/>
                </a:solidFill>
                <a:latin typeface="Poppins"/>
                <a:ea typeface="Poppins"/>
                <a:cs typeface="Poppins"/>
                <a:sym typeface="Poppins"/>
              </a:endParaRPr>
            </a:p>
          </p:txBody>
        </p:sp>
      </p:grpSp>
      <p:grpSp>
        <p:nvGrpSpPr>
          <p:cNvPr id="337" name="Google Shape;337;g2f113693c1b_0_1098"/>
          <p:cNvGrpSpPr/>
          <p:nvPr/>
        </p:nvGrpSpPr>
        <p:grpSpPr>
          <a:xfrm>
            <a:off x="9068909" y="5858169"/>
            <a:ext cx="6058494" cy="1164481"/>
            <a:chOff x="0" y="0"/>
            <a:chExt cx="8077992" cy="1552641"/>
          </a:xfrm>
        </p:grpSpPr>
        <p:sp>
          <p:nvSpPr>
            <p:cNvPr id="338" name="Google Shape;338;g2f113693c1b_0_1098"/>
            <p:cNvSpPr/>
            <p:nvPr/>
          </p:nvSpPr>
          <p:spPr>
            <a:xfrm>
              <a:off x="1058757" y="233925"/>
              <a:ext cx="7019235" cy="1084791"/>
            </a:xfrm>
            <a:custGeom>
              <a:rect b="b" l="l" r="r" t="t"/>
              <a:pathLst>
                <a:path extrusionOk="0" h="1084791" w="7019235">
                  <a:moveTo>
                    <a:pt x="0" y="0"/>
                  </a:moveTo>
                  <a:lnTo>
                    <a:pt x="7019234" y="0"/>
                  </a:lnTo>
                  <a:lnTo>
                    <a:pt x="7019234" y="1084791"/>
                  </a:lnTo>
                  <a:lnTo>
                    <a:pt x="0" y="1084791"/>
                  </a:lnTo>
                  <a:lnTo>
                    <a:pt x="0" y="0"/>
                  </a:lnTo>
                  <a:close/>
                </a:path>
              </a:pathLst>
            </a:custGeom>
            <a:blipFill rotWithShape="1">
              <a:blip r:embed="rId4">
                <a:alphaModFix/>
              </a:blip>
              <a:stretch>
                <a:fillRect b="0" l="0" r="0" t="0"/>
              </a:stretch>
            </a:blipFill>
            <a:ln>
              <a:noFill/>
            </a:ln>
          </p:spPr>
        </p:sp>
        <p:sp>
          <p:nvSpPr>
            <p:cNvPr id="339" name="Google Shape;339;g2f113693c1b_0_1098"/>
            <p:cNvSpPr/>
            <p:nvPr/>
          </p:nvSpPr>
          <p:spPr>
            <a:xfrm>
              <a:off x="0" y="0"/>
              <a:ext cx="1552641" cy="1552641"/>
            </a:xfrm>
            <a:custGeom>
              <a:rect b="b" l="l" r="r" t="t"/>
              <a:pathLst>
                <a:path extrusionOk="0" h="1552641" w="1552641">
                  <a:moveTo>
                    <a:pt x="0" y="0"/>
                  </a:moveTo>
                  <a:lnTo>
                    <a:pt x="1552641" y="0"/>
                  </a:lnTo>
                  <a:lnTo>
                    <a:pt x="1552641" y="1552641"/>
                  </a:lnTo>
                  <a:lnTo>
                    <a:pt x="0" y="1552641"/>
                  </a:lnTo>
                  <a:lnTo>
                    <a:pt x="0" y="0"/>
                  </a:lnTo>
                  <a:close/>
                </a:path>
              </a:pathLst>
            </a:custGeom>
            <a:blipFill rotWithShape="1">
              <a:blip r:embed="rId6">
                <a:alphaModFix/>
              </a:blip>
              <a:stretch>
                <a:fillRect b="0" l="0" r="0" t="0"/>
              </a:stretch>
            </a:blipFill>
            <a:ln>
              <a:noFill/>
            </a:ln>
          </p:spPr>
        </p:sp>
        <p:sp>
          <p:nvSpPr>
            <p:cNvPr id="340" name="Google Shape;340;g2f113693c1b_0_1098"/>
            <p:cNvSpPr txBox="1"/>
            <p:nvPr/>
          </p:nvSpPr>
          <p:spPr>
            <a:xfrm>
              <a:off x="1805954" y="499275"/>
              <a:ext cx="5030400" cy="554100"/>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Clr>
                  <a:srgbClr val="000000"/>
                </a:buClr>
                <a:buSzPts val="2700"/>
                <a:buFont typeface="Arial"/>
                <a:buNone/>
              </a:pPr>
              <a:r>
                <a:rPr b="0" i="0" lang="en-US" sz="2700" u="none" cap="none" strike="noStrike">
                  <a:solidFill>
                    <a:srgbClr val="000000"/>
                  </a:solidFill>
                  <a:latin typeface="Poppins"/>
                  <a:ea typeface="Poppins"/>
                  <a:cs typeface="Poppins"/>
                  <a:sym typeface="Poppins"/>
                </a:rPr>
                <a:t>www.esu-online.org</a:t>
              </a:r>
              <a:endParaRPr b="0" i="0" sz="2700" u="none" cap="none" strike="noStrike">
                <a:solidFill>
                  <a:srgbClr val="000000"/>
                </a:solidFill>
                <a:latin typeface="Poppins"/>
                <a:ea typeface="Poppins"/>
                <a:cs typeface="Poppins"/>
                <a:sym typeface="Poppins"/>
              </a:endParaRPr>
            </a:p>
          </p:txBody>
        </p:sp>
      </p:grpSp>
      <p:sp>
        <p:nvSpPr>
          <p:cNvPr id="341" name="Google Shape;341;g2f113693c1b_0_1098"/>
          <p:cNvSpPr/>
          <p:nvPr/>
        </p:nvSpPr>
        <p:spPr>
          <a:xfrm>
            <a:off x="9850152" y="7298893"/>
            <a:ext cx="5264426" cy="813593"/>
          </a:xfrm>
          <a:custGeom>
            <a:rect b="b" l="l" r="r" t="t"/>
            <a:pathLst>
              <a:path extrusionOk="0" h="1084791" w="7019235">
                <a:moveTo>
                  <a:pt x="0" y="0"/>
                </a:moveTo>
                <a:lnTo>
                  <a:pt x="7019234" y="0"/>
                </a:lnTo>
                <a:lnTo>
                  <a:pt x="7019234" y="1084791"/>
                </a:lnTo>
                <a:lnTo>
                  <a:pt x="0" y="1084791"/>
                </a:lnTo>
                <a:lnTo>
                  <a:pt x="0" y="0"/>
                </a:lnTo>
                <a:close/>
              </a:path>
            </a:pathLst>
          </a:custGeom>
          <a:blipFill rotWithShape="1">
            <a:blip r:embed="rId4">
              <a:alphaModFix/>
            </a:blip>
            <a:stretch>
              <a:fillRect b="0" l="0" r="0" t="0"/>
            </a:stretch>
          </a:blipFill>
          <a:ln>
            <a:noFill/>
          </a:ln>
        </p:spPr>
      </p:sp>
      <p:sp>
        <p:nvSpPr>
          <p:cNvPr id="342" name="Google Shape;342;g2f113693c1b_0_1098"/>
          <p:cNvSpPr txBox="1"/>
          <p:nvPr/>
        </p:nvSpPr>
        <p:spPr>
          <a:xfrm>
            <a:off x="10408200" y="7467925"/>
            <a:ext cx="4573575" cy="415575"/>
          </a:xfrm>
          <a:prstGeom prst="rect">
            <a:avLst/>
          </a:prstGeom>
          <a:noFill/>
          <a:ln>
            <a:noFill/>
          </a:ln>
        </p:spPr>
        <p:txBody>
          <a:bodyPr anchorCtr="0" anchor="t" bIns="0" lIns="0" spcFirstLastPara="1" rIns="0" wrap="square" tIns="0">
            <a:spAutoFit/>
          </a:bodyPr>
          <a:lstStyle/>
          <a:p>
            <a:pPr indent="0" lvl="0" marL="0" marR="0" rtl="0" algn="l">
              <a:lnSpc>
                <a:spcPct val="140013"/>
              </a:lnSpc>
              <a:spcBef>
                <a:spcPts val="0"/>
              </a:spcBef>
              <a:spcAft>
                <a:spcPts val="0"/>
              </a:spcAft>
              <a:buClr>
                <a:srgbClr val="000000"/>
              </a:buClr>
              <a:buSzPts val="2700"/>
              <a:buFont typeface="Arial"/>
              <a:buNone/>
            </a:pPr>
            <a:r>
              <a:rPr b="0" i="0" lang="en-US" sz="2700" u="none" cap="none" strike="noStrike">
                <a:solidFill>
                  <a:srgbClr val="000000"/>
                </a:solidFill>
                <a:latin typeface="Poppins"/>
                <a:ea typeface="Poppins"/>
                <a:cs typeface="Poppins"/>
                <a:sym typeface="Poppins"/>
              </a:rPr>
              <a:t>@esuonline.bsky.social</a:t>
            </a:r>
            <a:endParaRPr b="0" i="0" sz="2700" u="none" cap="none" strike="noStrike">
              <a:solidFill>
                <a:srgbClr val="000000"/>
              </a:solidFill>
              <a:latin typeface="Poppins"/>
              <a:ea typeface="Poppins"/>
              <a:cs typeface="Poppins"/>
              <a:sym typeface="Poppins"/>
            </a:endParaRPr>
          </a:p>
        </p:txBody>
      </p:sp>
      <p:grpSp>
        <p:nvGrpSpPr>
          <p:cNvPr id="343" name="Google Shape;343;g2f113693c1b_0_1098"/>
          <p:cNvGrpSpPr/>
          <p:nvPr/>
        </p:nvGrpSpPr>
        <p:grpSpPr>
          <a:xfrm>
            <a:off x="9043251" y="3429003"/>
            <a:ext cx="6084140" cy="1164481"/>
            <a:chOff x="0" y="0"/>
            <a:chExt cx="8112186" cy="1552641"/>
          </a:xfrm>
        </p:grpSpPr>
        <p:sp>
          <p:nvSpPr>
            <p:cNvPr id="344" name="Google Shape;344;g2f113693c1b_0_1098"/>
            <p:cNvSpPr/>
            <p:nvPr/>
          </p:nvSpPr>
          <p:spPr>
            <a:xfrm>
              <a:off x="1092951" y="233925"/>
              <a:ext cx="7019235" cy="1084791"/>
            </a:xfrm>
            <a:custGeom>
              <a:rect b="b" l="l" r="r" t="t"/>
              <a:pathLst>
                <a:path extrusionOk="0" h="1084791" w="7019235">
                  <a:moveTo>
                    <a:pt x="0" y="0"/>
                  </a:moveTo>
                  <a:lnTo>
                    <a:pt x="7019235" y="0"/>
                  </a:lnTo>
                  <a:lnTo>
                    <a:pt x="7019235" y="1084791"/>
                  </a:lnTo>
                  <a:lnTo>
                    <a:pt x="0" y="1084791"/>
                  </a:lnTo>
                  <a:lnTo>
                    <a:pt x="0" y="0"/>
                  </a:lnTo>
                  <a:close/>
                </a:path>
              </a:pathLst>
            </a:custGeom>
            <a:blipFill rotWithShape="1">
              <a:blip r:embed="rId4">
                <a:alphaModFix/>
              </a:blip>
              <a:stretch>
                <a:fillRect b="0" l="0" r="0" t="0"/>
              </a:stretch>
            </a:blipFill>
            <a:ln>
              <a:noFill/>
            </a:ln>
          </p:spPr>
        </p:sp>
        <p:sp>
          <p:nvSpPr>
            <p:cNvPr id="345" name="Google Shape;345;g2f113693c1b_0_1098"/>
            <p:cNvSpPr/>
            <p:nvPr/>
          </p:nvSpPr>
          <p:spPr>
            <a:xfrm>
              <a:off x="0" y="0"/>
              <a:ext cx="1552641" cy="1552641"/>
            </a:xfrm>
            <a:custGeom>
              <a:rect b="b" l="l" r="r" t="t"/>
              <a:pathLst>
                <a:path extrusionOk="0" h="1552641" w="1552641">
                  <a:moveTo>
                    <a:pt x="0" y="0"/>
                  </a:moveTo>
                  <a:lnTo>
                    <a:pt x="1552641" y="0"/>
                  </a:lnTo>
                  <a:lnTo>
                    <a:pt x="1552641" y="1552641"/>
                  </a:lnTo>
                  <a:lnTo>
                    <a:pt x="0" y="1552641"/>
                  </a:lnTo>
                  <a:lnTo>
                    <a:pt x="0" y="0"/>
                  </a:lnTo>
                  <a:close/>
                </a:path>
              </a:pathLst>
            </a:custGeom>
            <a:blipFill rotWithShape="1">
              <a:blip r:embed="rId7">
                <a:alphaModFix/>
              </a:blip>
              <a:stretch>
                <a:fillRect b="0" l="0" r="0" t="0"/>
              </a:stretch>
            </a:blipFill>
            <a:ln>
              <a:noFill/>
            </a:ln>
          </p:spPr>
        </p:sp>
        <p:sp>
          <p:nvSpPr>
            <p:cNvPr id="346" name="Google Shape;346;g2f113693c1b_0_1098"/>
            <p:cNvSpPr txBox="1"/>
            <p:nvPr/>
          </p:nvSpPr>
          <p:spPr>
            <a:xfrm>
              <a:off x="1455215" y="466663"/>
              <a:ext cx="3435900" cy="554100"/>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Clr>
                  <a:srgbClr val="000000"/>
                </a:buClr>
                <a:buSzPts val="2700"/>
                <a:buFont typeface="Arial"/>
                <a:buNone/>
              </a:pPr>
              <a:r>
                <a:rPr b="0" i="0" lang="en-US" sz="2700" u="none" cap="none" strike="noStrike">
                  <a:solidFill>
                    <a:srgbClr val="000000"/>
                  </a:solidFill>
                  <a:latin typeface="Poppins"/>
                  <a:ea typeface="Poppins"/>
                  <a:cs typeface="Poppins"/>
                  <a:sym typeface="Poppins"/>
                </a:rPr>
                <a:t>@esu.online</a:t>
              </a:r>
              <a:endParaRPr b="0" i="0" sz="2700" u="none" cap="none" strike="noStrike">
                <a:solidFill>
                  <a:srgbClr val="000000"/>
                </a:solidFill>
                <a:latin typeface="Poppins"/>
                <a:ea typeface="Poppins"/>
                <a:cs typeface="Poppins"/>
                <a:sym typeface="Poppins"/>
              </a:endParaRPr>
            </a:p>
          </p:txBody>
        </p:sp>
      </p:grpSp>
      <p:grpSp>
        <p:nvGrpSpPr>
          <p:cNvPr id="347" name="Google Shape;347;g2f113693c1b_0_1098"/>
          <p:cNvGrpSpPr/>
          <p:nvPr/>
        </p:nvGrpSpPr>
        <p:grpSpPr>
          <a:xfrm>
            <a:off x="9094595" y="2357835"/>
            <a:ext cx="6007109" cy="1010419"/>
            <a:chOff x="0" y="0"/>
            <a:chExt cx="8009478" cy="1347225"/>
          </a:xfrm>
        </p:grpSpPr>
        <p:sp>
          <p:nvSpPr>
            <p:cNvPr id="348" name="Google Shape;348;g2f113693c1b_0_1098"/>
            <p:cNvSpPr/>
            <p:nvPr/>
          </p:nvSpPr>
          <p:spPr>
            <a:xfrm>
              <a:off x="990243" y="131217"/>
              <a:ext cx="7019235" cy="1084791"/>
            </a:xfrm>
            <a:custGeom>
              <a:rect b="b" l="l" r="r" t="t"/>
              <a:pathLst>
                <a:path extrusionOk="0" h="1084791" w="7019235">
                  <a:moveTo>
                    <a:pt x="0" y="0"/>
                  </a:moveTo>
                  <a:lnTo>
                    <a:pt x="7019235" y="0"/>
                  </a:lnTo>
                  <a:lnTo>
                    <a:pt x="7019235" y="1084791"/>
                  </a:lnTo>
                  <a:lnTo>
                    <a:pt x="0" y="1084791"/>
                  </a:lnTo>
                  <a:lnTo>
                    <a:pt x="0" y="0"/>
                  </a:lnTo>
                  <a:close/>
                </a:path>
              </a:pathLst>
            </a:custGeom>
            <a:blipFill rotWithShape="1">
              <a:blip r:embed="rId4">
                <a:alphaModFix/>
              </a:blip>
              <a:stretch>
                <a:fillRect b="0" l="0" r="0" t="0"/>
              </a:stretch>
            </a:blipFill>
            <a:ln>
              <a:noFill/>
            </a:ln>
          </p:spPr>
        </p:sp>
        <p:sp>
          <p:nvSpPr>
            <p:cNvPr id="349" name="Google Shape;349;g2f113693c1b_0_1098"/>
            <p:cNvSpPr/>
            <p:nvPr/>
          </p:nvSpPr>
          <p:spPr>
            <a:xfrm>
              <a:off x="0" y="0"/>
              <a:ext cx="1347225" cy="1347225"/>
            </a:xfrm>
            <a:custGeom>
              <a:rect b="b" l="l" r="r" t="t"/>
              <a:pathLst>
                <a:path extrusionOk="0" h="1347225" w="1347225">
                  <a:moveTo>
                    <a:pt x="0" y="0"/>
                  </a:moveTo>
                  <a:lnTo>
                    <a:pt x="1347225" y="0"/>
                  </a:lnTo>
                  <a:lnTo>
                    <a:pt x="1347225" y="1347225"/>
                  </a:lnTo>
                  <a:lnTo>
                    <a:pt x="0" y="1347225"/>
                  </a:lnTo>
                  <a:lnTo>
                    <a:pt x="0" y="0"/>
                  </a:lnTo>
                  <a:close/>
                </a:path>
              </a:pathLst>
            </a:custGeom>
            <a:blipFill rotWithShape="1">
              <a:blip r:embed="rId8">
                <a:alphaModFix/>
              </a:blip>
              <a:stretch>
                <a:fillRect b="0" l="0" r="0" t="0"/>
              </a:stretch>
            </a:blipFill>
            <a:ln cap="sq" cmpd="sng" w="38100">
              <a:solidFill>
                <a:srgbClr val="FFFFFF"/>
              </a:solidFill>
              <a:prstDash val="solid"/>
              <a:miter lim="8000"/>
              <a:headEnd len="sm" w="sm" type="none"/>
              <a:tailEnd len="sm" w="sm" type="none"/>
            </a:ln>
          </p:spPr>
        </p:sp>
        <p:sp>
          <p:nvSpPr>
            <p:cNvPr id="350" name="Google Shape;350;g2f113693c1b_0_1098"/>
            <p:cNvSpPr txBox="1"/>
            <p:nvPr/>
          </p:nvSpPr>
          <p:spPr>
            <a:xfrm>
              <a:off x="1361223" y="303853"/>
              <a:ext cx="5286900" cy="554100"/>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Clr>
                  <a:srgbClr val="000000"/>
                </a:buClr>
                <a:buSzPts val="2700"/>
                <a:buFont typeface="Arial"/>
                <a:buNone/>
              </a:pPr>
              <a:r>
                <a:rPr b="0" i="0" lang="en-US" sz="2700" u="none" cap="none" strike="noStrike">
                  <a:solidFill>
                    <a:srgbClr val="000000"/>
                  </a:solidFill>
                  <a:latin typeface="Poppins"/>
                  <a:ea typeface="Poppins"/>
                  <a:cs typeface="Poppins"/>
                  <a:sym typeface="Poppins"/>
                </a:rPr>
                <a:t>@Europeanstudents</a:t>
              </a:r>
              <a:endParaRPr b="0" i="0" sz="2700" u="none" cap="none" strike="noStrike">
                <a:solidFill>
                  <a:srgbClr val="000000"/>
                </a:solidFill>
                <a:latin typeface="Poppins"/>
                <a:ea typeface="Poppins"/>
                <a:cs typeface="Poppins"/>
                <a:sym typeface="Poppins"/>
              </a:endParaRPr>
            </a:p>
          </p:txBody>
        </p:sp>
      </p:grpSp>
      <p:grpSp>
        <p:nvGrpSpPr>
          <p:cNvPr id="351" name="Google Shape;351;g2f113693c1b_0_1098"/>
          <p:cNvGrpSpPr/>
          <p:nvPr/>
        </p:nvGrpSpPr>
        <p:grpSpPr>
          <a:xfrm>
            <a:off x="-185009" y="-24449"/>
            <a:ext cx="5190709" cy="10392157"/>
            <a:chOff x="63500" y="268986"/>
            <a:chExt cx="7612126" cy="15240001"/>
          </a:xfrm>
        </p:grpSpPr>
        <p:sp>
          <p:nvSpPr>
            <p:cNvPr id="352" name="Google Shape;352;g2f113693c1b_0_1098"/>
            <p:cNvSpPr/>
            <p:nvPr/>
          </p:nvSpPr>
          <p:spPr>
            <a:xfrm>
              <a:off x="74422" y="268986"/>
              <a:ext cx="7600950" cy="15240001"/>
            </a:xfrm>
            <a:custGeom>
              <a:rect b="b" l="l" r="r" t="t"/>
              <a:pathLst>
                <a:path extrusionOk="0" h="15240001" w="7600950">
                  <a:moveTo>
                    <a:pt x="0" y="0"/>
                  </a:moveTo>
                  <a:lnTo>
                    <a:pt x="0" y="15240001"/>
                  </a:lnTo>
                  <a:lnTo>
                    <a:pt x="7600950" y="15240001"/>
                  </a:lnTo>
                  <a:lnTo>
                    <a:pt x="7600950" y="0"/>
                  </a:lnTo>
                  <a:close/>
                </a:path>
              </a:pathLst>
            </a:custGeom>
            <a:solidFill>
              <a:srgbClr val="EDE9E9"/>
            </a:solidFill>
            <a:ln>
              <a:noFill/>
            </a:ln>
          </p:spPr>
        </p:sp>
        <p:sp>
          <p:nvSpPr>
            <p:cNvPr id="353" name="Google Shape;353;g2f113693c1b_0_1098"/>
            <p:cNvSpPr/>
            <p:nvPr/>
          </p:nvSpPr>
          <p:spPr>
            <a:xfrm>
              <a:off x="63500" y="11601450"/>
              <a:ext cx="7612126" cy="3661919"/>
            </a:xfrm>
            <a:custGeom>
              <a:rect b="b" l="l" r="r" t="t"/>
              <a:pathLst>
                <a:path extrusionOk="0" h="3661919" w="7612126">
                  <a:moveTo>
                    <a:pt x="78232" y="0"/>
                  </a:moveTo>
                  <a:cubicBezTo>
                    <a:pt x="73406" y="0"/>
                    <a:pt x="68580" y="254"/>
                    <a:pt x="60325" y="762"/>
                  </a:cubicBezTo>
                  <a:lnTo>
                    <a:pt x="0" y="3810"/>
                  </a:lnTo>
                  <a:lnTo>
                    <a:pt x="0" y="568325"/>
                  </a:lnTo>
                  <a:lnTo>
                    <a:pt x="78232" y="565531"/>
                  </a:lnTo>
                  <a:cubicBezTo>
                    <a:pt x="185674" y="565531"/>
                    <a:pt x="536067" y="599313"/>
                    <a:pt x="536067" y="1034669"/>
                  </a:cubicBezTo>
                  <a:lnTo>
                    <a:pt x="536067" y="1728090"/>
                  </a:lnTo>
                  <a:lnTo>
                    <a:pt x="537718" y="2643887"/>
                  </a:lnTo>
                  <a:cubicBezTo>
                    <a:pt x="537718" y="2895093"/>
                    <a:pt x="612394" y="3101214"/>
                    <a:pt x="733298" y="3260472"/>
                  </a:cubicBezTo>
                  <a:cubicBezTo>
                    <a:pt x="932688" y="3525013"/>
                    <a:pt x="1259078" y="3661411"/>
                    <a:pt x="1583309" y="3661919"/>
                  </a:cubicBezTo>
                  <a:lnTo>
                    <a:pt x="1587500" y="3661919"/>
                  </a:lnTo>
                  <a:cubicBezTo>
                    <a:pt x="2099437" y="3661031"/>
                    <a:pt x="2616581" y="3319019"/>
                    <a:pt x="2626995" y="2666239"/>
                  </a:cubicBezTo>
                  <a:lnTo>
                    <a:pt x="2628138" y="2294128"/>
                  </a:lnTo>
                  <a:lnTo>
                    <a:pt x="2628138" y="2294128"/>
                  </a:lnTo>
                  <a:lnTo>
                    <a:pt x="2628138" y="1072515"/>
                  </a:lnTo>
                  <a:cubicBezTo>
                    <a:pt x="2628138" y="637286"/>
                    <a:pt x="2975610" y="603377"/>
                    <a:pt x="3082163" y="603377"/>
                  </a:cubicBezTo>
                  <a:cubicBezTo>
                    <a:pt x="3179445" y="603377"/>
                    <a:pt x="3476117" y="631190"/>
                    <a:pt x="3531108" y="959993"/>
                  </a:cubicBezTo>
                  <a:cubicBezTo>
                    <a:pt x="3536696" y="993649"/>
                    <a:pt x="3539617" y="1030478"/>
                    <a:pt x="3539617" y="1070737"/>
                  </a:cubicBezTo>
                  <a:lnTo>
                    <a:pt x="3539871" y="1176020"/>
                  </a:lnTo>
                  <a:lnTo>
                    <a:pt x="3539871" y="1664461"/>
                  </a:lnTo>
                  <a:lnTo>
                    <a:pt x="3539617" y="1664461"/>
                  </a:lnTo>
                  <a:lnTo>
                    <a:pt x="3543935" y="2666237"/>
                  </a:lnTo>
                  <a:cubicBezTo>
                    <a:pt x="3554476" y="3319906"/>
                    <a:pt x="4074795" y="3661918"/>
                    <a:pt x="4589399" y="3661918"/>
                  </a:cubicBezTo>
                  <a:cubicBezTo>
                    <a:pt x="5107305" y="3661918"/>
                    <a:pt x="5631561" y="3313049"/>
                    <a:pt x="5631561" y="2646172"/>
                  </a:cubicBezTo>
                  <a:lnTo>
                    <a:pt x="5631561" y="2644648"/>
                  </a:lnTo>
                  <a:cubicBezTo>
                    <a:pt x="5631561" y="2644394"/>
                    <a:pt x="5631561" y="2644139"/>
                    <a:pt x="5631561" y="2643885"/>
                  </a:cubicBezTo>
                  <a:lnTo>
                    <a:pt x="5631561" y="1051306"/>
                  </a:lnTo>
                  <a:lnTo>
                    <a:pt x="5631307" y="1051306"/>
                  </a:lnTo>
                  <a:cubicBezTo>
                    <a:pt x="5641848" y="635127"/>
                    <a:pt x="5979542" y="601600"/>
                    <a:pt x="6084316" y="601600"/>
                  </a:cubicBezTo>
                  <a:cubicBezTo>
                    <a:pt x="6191758" y="601600"/>
                    <a:pt x="6542151" y="635381"/>
                    <a:pt x="6542151" y="1070738"/>
                  </a:cubicBezTo>
                  <a:lnTo>
                    <a:pt x="6540627" y="1600836"/>
                  </a:lnTo>
                  <a:lnTo>
                    <a:pt x="6540627" y="1799972"/>
                  </a:lnTo>
                  <a:lnTo>
                    <a:pt x="6540373" y="1799972"/>
                  </a:lnTo>
                  <a:lnTo>
                    <a:pt x="6540373" y="2641729"/>
                  </a:lnTo>
                  <a:cubicBezTo>
                    <a:pt x="6540373" y="2704340"/>
                    <a:pt x="6544945" y="2764030"/>
                    <a:pt x="6553835" y="2821053"/>
                  </a:cubicBezTo>
                  <a:cubicBezTo>
                    <a:pt x="6638163" y="3372360"/>
                    <a:pt x="7115048" y="3659507"/>
                    <a:pt x="7586599" y="3659507"/>
                  </a:cubicBezTo>
                  <a:cubicBezTo>
                    <a:pt x="7595108" y="3659507"/>
                    <a:pt x="7603617" y="3659380"/>
                    <a:pt x="7612126" y="3659253"/>
                  </a:cubicBezTo>
                  <a:lnTo>
                    <a:pt x="7612126" y="3659253"/>
                  </a:lnTo>
                  <a:lnTo>
                    <a:pt x="7612126" y="3091309"/>
                  </a:lnTo>
                  <a:lnTo>
                    <a:pt x="7612126" y="3091309"/>
                  </a:lnTo>
                  <a:cubicBezTo>
                    <a:pt x="7602474" y="3091817"/>
                    <a:pt x="7593838" y="3091945"/>
                    <a:pt x="7586345" y="3091945"/>
                  </a:cubicBezTo>
                  <a:cubicBezTo>
                    <a:pt x="7487538" y="3091945"/>
                    <a:pt x="7182738" y="3063242"/>
                    <a:pt x="7134987" y="2719200"/>
                  </a:cubicBezTo>
                  <a:cubicBezTo>
                    <a:pt x="7131050" y="2690116"/>
                    <a:pt x="7128891" y="2658748"/>
                    <a:pt x="7128891" y="2624965"/>
                  </a:cubicBezTo>
                  <a:lnTo>
                    <a:pt x="7129273" y="2291336"/>
                  </a:lnTo>
                  <a:lnTo>
                    <a:pt x="7130162" y="1799974"/>
                  </a:lnTo>
                  <a:lnTo>
                    <a:pt x="7129654" y="1799974"/>
                  </a:lnTo>
                  <a:lnTo>
                    <a:pt x="7130416" y="1051817"/>
                  </a:lnTo>
                  <a:cubicBezTo>
                    <a:pt x="7130416" y="385067"/>
                    <a:pt x="6604255" y="36071"/>
                    <a:pt x="6084444" y="36071"/>
                  </a:cubicBezTo>
                  <a:cubicBezTo>
                    <a:pt x="5566538" y="36071"/>
                    <a:pt x="5042282" y="384940"/>
                    <a:pt x="5042282" y="1051817"/>
                  </a:cubicBezTo>
                  <a:lnTo>
                    <a:pt x="5042282" y="2335279"/>
                  </a:lnTo>
                  <a:lnTo>
                    <a:pt x="5043552" y="2622680"/>
                  </a:lnTo>
                  <a:lnTo>
                    <a:pt x="5043552" y="2625601"/>
                  </a:lnTo>
                  <a:cubicBezTo>
                    <a:pt x="5043171" y="3060195"/>
                    <a:pt x="4695953" y="3093977"/>
                    <a:pt x="4589527" y="3093977"/>
                  </a:cubicBezTo>
                  <a:cubicBezTo>
                    <a:pt x="4482085" y="3093977"/>
                    <a:pt x="4131692" y="3060195"/>
                    <a:pt x="4131692" y="2624840"/>
                  </a:cubicBezTo>
                  <a:lnTo>
                    <a:pt x="4131692" y="2620902"/>
                  </a:lnTo>
                  <a:lnTo>
                    <a:pt x="4131692" y="1687579"/>
                  </a:lnTo>
                  <a:lnTo>
                    <a:pt x="4131946" y="1687579"/>
                  </a:lnTo>
                  <a:lnTo>
                    <a:pt x="4128136" y="1053468"/>
                  </a:lnTo>
                  <a:cubicBezTo>
                    <a:pt x="4128136" y="990603"/>
                    <a:pt x="4123437" y="930532"/>
                    <a:pt x="4114547" y="873255"/>
                  </a:cubicBezTo>
                  <a:cubicBezTo>
                    <a:pt x="4029711" y="322711"/>
                    <a:pt x="3553207" y="35944"/>
                    <a:pt x="3082037" y="35944"/>
                  </a:cubicBezTo>
                  <a:cubicBezTo>
                    <a:pt x="2564131" y="35944"/>
                    <a:pt x="2039875" y="384813"/>
                    <a:pt x="2039875" y="1051690"/>
                  </a:cubicBezTo>
                  <a:lnTo>
                    <a:pt x="2038859" y="1831342"/>
                  </a:lnTo>
                  <a:lnTo>
                    <a:pt x="2038097" y="2286764"/>
                  </a:lnTo>
                  <a:lnTo>
                    <a:pt x="2038097" y="2286764"/>
                  </a:lnTo>
                  <a:lnTo>
                    <a:pt x="2038097" y="2288797"/>
                  </a:lnTo>
                  <a:lnTo>
                    <a:pt x="2038097" y="2294004"/>
                  </a:lnTo>
                  <a:lnTo>
                    <a:pt x="2038097" y="2294004"/>
                  </a:lnTo>
                  <a:lnTo>
                    <a:pt x="2038224" y="2317372"/>
                  </a:lnTo>
                  <a:lnTo>
                    <a:pt x="2037843" y="2624838"/>
                  </a:lnTo>
                  <a:cubicBezTo>
                    <a:pt x="2037843" y="3060067"/>
                    <a:pt x="1690371" y="3093975"/>
                    <a:pt x="1583818" y="3093975"/>
                  </a:cubicBezTo>
                  <a:cubicBezTo>
                    <a:pt x="1511809" y="3093975"/>
                    <a:pt x="1330326" y="3078736"/>
                    <a:pt x="1218693" y="2937258"/>
                  </a:cubicBezTo>
                  <a:cubicBezTo>
                    <a:pt x="1164972" y="2867916"/>
                    <a:pt x="1127761" y="2768856"/>
                    <a:pt x="1127761" y="2627250"/>
                  </a:cubicBezTo>
                  <a:lnTo>
                    <a:pt x="1127761" y="1684275"/>
                  </a:lnTo>
                  <a:lnTo>
                    <a:pt x="1125983" y="1684275"/>
                  </a:lnTo>
                  <a:lnTo>
                    <a:pt x="1125983" y="1079373"/>
                  </a:lnTo>
                  <a:lnTo>
                    <a:pt x="1124459" y="1079373"/>
                  </a:lnTo>
                  <a:lnTo>
                    <a:pt x="1124459" y="1015746"/>
                  </a:lnTo>
                  <a:cubicBezTo>
                    <a:pt x="1124459" y="348869"/>
                    <a:pt x="598298" y="0"/>
                    <a:pt x="78487" y="0"/>
                  </a:cubicBezTo>
                  <a:close/>
                </a:path>
              </a:pathLst>
            </a:custGeom>
            <a:solidFill>
              <a:srgbClr val="F6A0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54" name="Google Shape;354;g2f113693c1b_0_1098"/>
          <p:cNvSpPr/>
          <p:nvPr/>
        </p:nvSpPr>
        <p:spPr>
          <a:xfrm>
            <a:off x="1028700" y="1070584"/>
            <a:ext cx="6140091" cy="1765276"/>
          </a:xfrm>
          <a:custGeom>
            <a:rect b="b" l="l" r="r" t="t"/>
            <a:pathLst>
              <a:path extrusionOk="0" h="1765276" w="6140091">
                <a:moveTo>
                  <a:pt x="0" y="0"/>
                </a:moveTo>
                <a:lnTo>
                  <a:pt x="6140091" y="0"/>
                </a:lnTo>
                <a:lnTo>
                  <a:pt x="6140091" y="1765276"/>
                </a:lnTo>
                <a:lnTo>
                  <a:pt x="0" y="1765276"/>
                </a:lnTo>
                <a:lnTo>
                  <a:pt x="0" y="0"/>
                </a:lnTo>
                <a:close/>
              </a:path>
            </a:pathLst>
          </a:custGeom>
          <a:blipFill rotWithShape="1">
            <a:blip r:embed="rId9">
              <a:alphaModFix/>
            </a:blip>
            <a:stretch>
              <a:fillRect b="0" l="0" r="0" t="0"/>
            </a:stretch>
          </a:blipFill>
          <a:ln>
            <a:noFill/>
          </a:ln>
        </p:spPr>
      </p:sp>
      <p:sp>
        <p:nvSpPr>
          <p:cNvPr id="355" name="Google Shape;355;g2f113693c1b_0_1098"/>
          <p:cNvSpPr txBox="1"/>
          <p:nvPr/>
        </p:nvSpPr>
        <p:spPr>
          <a:xfrm>
            <a:off x="8305485" y="708327"/>
            <a:ext cx="7559700" cy="1416000"/>
          </a:xfrm>
          <a:prstGeom prst="rect">
            <a:avLst/>
          </a:prstGeom>
          <a:noFill/>
          <a:ln>
            <a:noFill/>
          </a:ln>
        </p:spPr>
        <p:txBody>
          <a:bodyPr anchorCtr="0" anchor="t" bIns="0" lIns="0" spcFirstLastPara="1" rIns="0" wrap="square" tIns="0">
            <a:spAutoFit/>
          </a:bodyPr>
          <a:lstStyle/>
          <a:p>
            <a:pPr indent="0" lvl="0" marL="0" marR="0" rtl="0" algn="ctr">
              <a:lnSpc>
                <a:spcPct val="92002"/>
              </a:lnSpc>
              <a:spcBef>
                <a:spcPts val="0"/>
              </a:spcBef>
              <a:spcAft>
                <a:spcPts val="0"/>
              </a:spcAft>
              <a:buClr>
                <a:srgbClr val="000000"/>
              </a:buClr>
              <a:buSzPts val="10000"/>
              <a:buFont typeface="Arial"/>
              <a:buNone/>
            </a:pPr>
            <a:r>
              <a:rPr b="1" i="0" lang="en-US" sz="10000" u="none" cap="none" strike="noStrike">
                <a:solidFill>
                  <a:srgbClr val="191919"/>
                </a:solidFill>
                <a:latin typeface="Poppins"/>
                <a:ea typeface="Poppins"/>
                <a:cs typeface="Poppins"/>
                <a:sym typeface="Poppins"/>
              </a:rPr>
              <a:t>Follow us !</a:t>
            </a:r>
            <a:endParaRPr b="1" i="0" sz="10000" u="none" cap="none" strike="noStrike">
              <a:solidFill>
                <a:srgbClr val="000000"/>
              </a:solidFill>
              <a:latin typeface="Poppins"/>
              <a:ea typeface="Poppins"/>
              <a:cs typeface="Poppins"/>
              <a:sym typeface="Poppins"/>
            </a:endParaRPr>
          </a:p>
        </p:txBody>
      </p:sp>
      <p:sp>
        <p:nvSpPr>
          <p:cNvPr id="356" name="Google Shape;356;g2f113693c1b_0_1098"/>
          <p:cNvSpPr/>
          <p:nvPr/>
        </p:nvSpPr>
        <p:spPr>
          <a:xfrm>
            <a:off x="9862977" y="8537843"/>
            <a:ext cx="5264426" cy="813593"/>
          </a:xfrm>
          <a:custGeom>
            <a:rect b="b" l="l" r="r" t="t"/>
            <a:pathLst>
              <a:path extrusionOk="0" h="1084791" w="7019235">
                <a:moveTo>
                  <a:pt x="0" y="0"/>
                </a:moveTo>
                <a:lnTo>
                  <a:pt x="7019234" y="0"/>
                </a:lnTo>
                <a:lnTo>
                  <a:pt x="7019234" y="1084791"/>
                </a:lnTo>
                <a:lnTo>
                  <a:pt x="0" y="1084791"/>
                </a:lnTo>
                <a:lnTo>
                  <a:pt x="0" y="0"/>
                </a:lnTo>
                <a:close/>
              </a:path>
            </a:pathLst>
          </a:custGeom>
          <a:blipFill rotWithShape="1">
            <a:blip r:embed="rId4">
              <a:alphaModFix/>
            </a:blip>
            <a:stretch>
              <a:fillRect b="0" l="0" r="0" t="0"/>
            </a:stretch>
          </a:blipFill>
          <a:ln>
            <a:noFill/>
          </a:ln>
        </p:spPr>
      </p:sp>
      <p:sp>
        <p:nvSpPr>
          <p:cNvPr id="357" name="Google Shape;357;g2f113693c1b_0_1098"/>
          <p:cNvSpPr txBox="1"/>
          <p:nvPr/>
        </p:nvSpPr>
        <p:spPr>
          <a:xfrm>
            <a:off x="10421025" y="8706875"/>
            <a:ext cx="1568700" cy="415575"/>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Clr>
                <a:srgbClr val="000000"/>
              </a:buClr>
              <a:buSzPts val="2700"/>
              <a:buFont typeface="Arial"/>
              <a:buNone/>
            </a:pPr>
            <a:r>
              <a:rPr b="0" i="0" lang="en-US" sz="2700" u="none" cap="none" strike="noStrike">
                <a:solidFill>
                  <a:srgbClr val="000000"/>
                </a:solidFill>
                <a:latin typeface="Poppins"/>
                <a:ea typeface="Poppins"/>
                <a:cs typeface="Poppins"/>
                <a:sym typeface="Poppins"/>
              </a:rPr>
              <a:t>@ESUtwt</a:t>
            </a:r>
            <a:endParaRPr b="0" i="0" sz="2700" u="none" cap="none" strike="noStrike">
              <a:solidFill>
                <a:srgbClr val="000000"/>
              </a:solidFill>
              <a:latin typeface="Poppins"/>
              <a:ea typeface="Poppins"/>
              <a:cs typeface="Poppins"/>
              <a:sym typeface="Poppins"/>
            </a:endParaRPr>
          </a:p>
        </p:txBody>
      </p:sp>
      <p:pic>
        <p:nvPicPr>
          <p:cNvPr id="358" name="Google Shape;358;g2f113693c1b_0_1098" title="image (3).png"/>
          <p:cNvPicPr preferRelativeResize="0"/>
          <p:nvPr/>
        </p:nvPicPr>
        <p:blipFill rotWithShape="1">
          <a:blip r:embed="rId10">
            <a:alphaModFix/>
          </a:blip>
          <a:srcRect b="0" l="0" r="0" t="0"/>
          <a:stretch/>
        </p:blipFill>
        <p:spPr>
          <a:xfrm>
            <a:off x="9068902" y="7123452"/>
            <a:ext cx="1164474" cy="1164474"/>
          </a:xfrm>
          <a:prstGeom prst="rect">
            <a:avLst/>
          </a:prstGeom>
          <a:noFill/>
          <a:ln>
            <a:noFill/>
          </a:ln>
        </p:spPr>
      </p:pic>
      <p:sp>
        <p:nvSpPr>
          <p:cNvPr id="359" name="Google Shape;359;g2f113693c1b_0_1098"/>
          <p:cNvSpPr/>
          <p:nvPr/>
        </p:nvSpPr>
        <p:spPr>
          <a:xfrm>
            <a:off x="9094547" y="8388716"/>
            <a:ext cx="1113190" cy="1111799"/>
          </a:xfrm>
          <a:custGeom>
            <a:rect b="b" l="l" r="r" t="t"/>
            <a:pathLst>
              <a:path extrusionOk="0" h="1482398" w="1484253">
                <a:moveTo>
                  <a:pt x="0" y="0"/>
                </a:moveTo>
                <a:lnTo>
                  <a:pt x="1484253" y="0"/>
                </a:lnTo>
                <a:lnTo>
                  <a:pt x="1484253" y="1482398"/>
                </a:lnTo>
                <a:lnTo>
                  <a:pt x="0" y="1482398"/>
                </a:lnTo>
                <a:lnTo>
                  <a:pt x="0" y="0"/>
                </a:lnTo>
                <a:close/>
              </a:path>
            </a:pathLst>
          </a:custGeom>
          <a:blipFill rotWithShape="1">
            <a:blip r:embed="rId11">
              <a:alphaModFix/>
            </a:blip>
            <a:stretch>
              <a:fillRect b="0" l="0" r="0" t="0"/>
            </a:stretch>
          </a:blipFill>
          <a:ln>
            <a:noFill/>
          </a:ln>
        </p:spPr>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5"/>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73187" l="0" r="0" t="-5009"/>
            </a:stretch>
          </a:blipFill>
          <a:ln>
            <a:noFill/>
          </a:ln>
        </p:spPr>
      </p:sp>
      <p:sp>
        <p:nvSpPr>
          <p:cNvPr id="108" name="Google Shape;108;p5"/>
          <p:cNvSpPr/>
          <p:nvPr/>
        </p:nvSpPr>
        <p:spPr>
          <a:xfrm>
            <a:off x="-447407" y="763221"/>
            <a:ext cx="8929400" cy="1462189"/>
          </a:xfrm>
          <a:custGeom>
            <a:rect b="b" l="l" r="r" t="t"/>
            <a:pathLst>
              <a:path extrusionOk="0" h="1462189" w="8929400">
                <a:moveTo>
                  <a:pt x="0" y="0"/>
                </a:moveTo>
                <a:lnTo>
                  <a:pt x="8929400" y="0"/>
                </a:lnTo>
                <a:lnTo>
                  <a:pt x="8929400" y="1462189"/>
                </a:lnTo>
                <a:lnTo>
                  <a:pt x="0" y="1462189"/>
                </a:lnTo>
                <a:lnTo>
                  <a:pt x="0" y="0"/>
                </a:lnTo>
                <a:close/>
              </a:path>
            </a:pathLst>
          </a:custGeom>
          <a:blipFill rotWithShape="1">
            <a:blip r:embed="rId4">
              <a:alphaModFix/>
            </a:blip>
            <a:stretch>
              <a:fillRect b="0" l="0" r="0" t="0"/>
            </a:stretch>
          </a:blipFill>
          <a:ln>
            <a:noFill/>
          </a:ln>
        </p:spPr>
      </p:sp>
      <p:sp>
        <p:nvSpPr>
          <p:cNvPr id="109" name="Google Shape;109;p5"/>
          <p:cNvSpPr/>
          <p:nvPr/>
        </p:nvSpPr>
        <p:spPr>
          <a:xfrm>
            <a:off x="10664195" y="-99329"/>
            <a:ext cx="7297173" cy="7083389"/>
          </a:xfrm>
          <a:custGeom>
            <a:rect b="b" l="l" r="r" t="t"/>
            <a:pathLst>
              <a:path extrusionOk="0" h="7083389" w="7297173">
                <a:moveTo>
                  <a:pt x="0" y="0"/>
                </a:moveTo>
                <a:lnTo>
                  <a:pt x="7297173" y="0"/>
                </a:lnTo>
                <a:lnTo>
                  <a:pt x="7297173" y="7083389"/>
                </a:lnTo>
                <a:lnTo>
                  <a:pt x="0" y="7083389"/>
                </a:lnTo>
                <a:lnTo>
                  <a:pt x="0" y="0"/>
                </a:lnTo>
                <a:close/>
              </a:path>
            </a:pathLst>
          </a:custGeom>
          <a:blipFill rotWithShape="1">
            <a:blip r:embed="rId5">
              <a:alphaModFix/>
            </a:blip>
            <a:stretch>
              <a:fillRect b="0" l="0" r="0" t="0"/>
            </a:stretch>
          </a:blipFill>
          <a:ln>
            <a:noFill/>
          </a:ln>
        </p:spPr>
      </p:sp>
      <p:grpSp>
        <p:nvGrpSpPr>
          <p:cNvPr id="110" name="Google Shape;110;p5"/>
          <p:cNvGrpSpPr/>
          <p:nvPr/>
        </p:nvGrpSpPr>
        <p:grpSpPr>
          <a:xfrm>
            <a:off x="-447400" y="7146274"/>
            <a:ext cx="19572379" cy="3702216"/>
            <a:chOff x="0" y="-241101"/>
            <a:chExt cx="26096505" cy="5393671"/>
          </a:xfrm>
        </p:grpSpPr>
        <p:grpSp>
          <p:nvGrpSpPr>
            <p:cNvPr id="111" name="Google Shape;111;p5"/>
            <p:cNvGrpSpPr/>
            <p:nvPr/>
          </p:nvGrpSpPr>
          <p:grpSpPr>
            <a:xfrm>
              <a:off x="0" y="-241101"/>
              <a:ext cx="26096505" cy="5393671"/>
              <a:chOff x="0" y="-47625"/>
              <a:chExt cx="5154865" cy="1065417"/>
            </a:xfrm>
          </p:grpSpPr>
          <p:sp>
            <p:nvSpPr>
              <p:cNvPr id="112" name="Google Shape;112;p5"/>
              <p:cNvSpPr/>
              <p:nvPr/>
            </p:nvSpPr>
            <p:spPr>
              <a:xfrm>
                <a:off x="0" y="0"/>
                <a:ext cx="5154865" cy="1017792"/>
              </a:xfrm>
              <a:custGeom>
                <a:rect b="b" l="l" r="r" t="t"/>
                <a:pathLst>
                  <a:path extrusionOk="0" h="1017792" w="5154865">
                    <a:moveTo>
                      <a:pt x="0" y="0"/>
                    </a:moveTo>
                    <a:lnTo>
                      <a:pt x="5154865" y="0"/>
                    </a:lnTo>
                    <a:lnTo>
                      <a:pt x="5154865" y="1017792"/>
                    </a:lnTo>
                    <a:lnTo>
                      <a:pt x="0" y="1017792"/>
                    </a:lnTo>
                    <a:close/>
                  </a:path>
                </a:pathLst>
              </a:custGeom>
              <a:solidFill>
                <a:srgbClr val="007841"/>
              </a:solidFill>
              <a:ln>
                <a:noFill/>
              </a:ln>
            </p:spPr>
          </p:sp>
          <p:sp>
            <p:nvSpPr>
              <p:cNvPr id="113" name="Google Shape;113;p5"/>
              <p:cNvSpPr txBox="1"/>
              <p:nvPr/>
            </p:nvSpPr>
            <p:spPr>
              <a:xfrm>
                <a:off x="0" y="-47625"/>
                <a:ext cx="5154865" cy="106541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14" name="Google Shape;114;p5"/>
            <p:cNvSpPr/>
            <p:nvPr/>
          </p:nvSpPr>
          <p:spPr>
            <a:xfrm>
              <a:off x="1257898" y="521339"/>
              <a:ext cx="12140944" cy="3201461"/>
            </a:xfrm>
            <a:custGeom>
              <a:rect b="b" l="l" r="r" t="t"/>
              <a:pathLst>
                <a:path extrusionOk="0" h="3201461" w="12140944">
                  <a:moveTo>
                    <a:pt x="0" y="0"/>
                  </a:moveTo>
                  <a:lnTo>
                    <a:pt x="12140944" y="0"/>
                  </a:lnTo>
                  <a:lnTo>
                    <a:pt x="12140944" y="3201461"/>
                  </a:lnTo>
                  <a:lnTo>
                    <a:pt x="0" y="3201461"/>
                  </a:lnTo>
                  <a:lnTo>
                    <a:pt x="0" y="0"/>
                  </a:lnTo>
                  <a:close/>
                </a:path>
              </a:pathLst>
            </a:custGeom>
            <a:blipFill rotWithShape="1">
              <a:blip r:embed="rId6">
                <a:alphaModFix/>
              </a:blip>
              <a:stretch>
                <a:fillRect b="-106821" l="0" r="0" t="-10888"/>
              </a:stretch>
            </a:blipFill>
            <a:ln>
              <a:noFill/>
            </a:ln>
          </p:spPr>
        </p:sp>
        <p:sp>
          <p:nvSpPr>
            <p:cNvPr id="115" name="Google Shape;115;p5"/>
            <p:cNvSpPr/>
            <p:nvPr/>
          </p:nvSpPr>
          <p:spPr>
            <a:xfrm>
              <a:off x="12657783" y="521339"/>
              <a:ext cx="12140944" cy="3350846"/>
            </a:xfrm>
            <a:custGeom>
              <a:rect b="b" l="l" r="r" t="t"/>
              <a:pathLst>
                <a:path extrusionOk="0" h="3350846" w="12140944">
                  <a:moveTo>
                    <a:pt x="0" y="0"/>
                  </a:moveTo>
                  <a:lnTo>
                    <a:pt x="12140944" y="0"/>
                  </a:lnTo>
                  <a:lnTo>
                    <a:pt x="12140944" y="3350845"/>
                  </a:lnTo>
                  <a:lnTo>
                    <a:pt x="0" y="3350845"/>
                  </a:lnTo>
                  <a:lnTo>
                    <a:pt x="0" y="0"/>
                  </a:lnTo>
                  <a:close/>
                </a:path>
              </a:pathLst>
            </a:custGeom>
            <a:blipFill rotWithShape="1">
              <a:blip r:embed="rId6">
                <a:alphaModFix/>
              </a:blip>
              <a:stretch>
                <a:fillRect b="-3364" l="0" r="0" t="-104649"/>
              </a:stretch>
            </a:blipFill>
            <a:ln>
              <a:noFill/>
            </a:ln>
          </p:spPr>
        </p:sp>
      </p:grpSp>
      <p:sp>
        <p:nvSpPr>
          <p:cNvPr id="116" name="Google Shape;116;p5"/>
          <p:cNvSpPr txBox="1"/>
          <p:nvPr/>
        </p:nvSpPr>
        <p:spPr>
          <a:xfrm>
            <a:off x="1540175" y="2651700"/>
            <a:ext cx="10303200" cy="4385400"/>
          </a:xfrm>
          <a:prstGeom prst="rect">
            <a:avLst/>
          </a:prstGeom>
          <a:noFill/>
          <a:ln>
            <a:noFill/>
          </a:ln>
        </p:spPr>
        <p:txBody>
          <a:bodyPr anchorCtr="0" anchor="t" bIns="0" lIns="0" spcFirstLastPara="1" rIns="0" wrap="square" tIns="0">
            <a:spAutoFit/>
          </a:bodyPr>
          <a:lstStyle/>
          <a:p>
            <a:pPr indent="-269870" lvl="1" marL="539749" marR="0" rtl="0" algn="l">
              <a:lnSpc>
                <a:spcPct val="130011"/>
              </a:lnSpc>
              <a:spcBef>
                <a:spcPts val="0"/>
              </a:spcBef>
              <a:spcAft>
                <a:spcPts val="0"/>
              </a:spcAft>
              <a:buClr>
                <a:srgbClr val="E83F55"/>
              </a:buClr>
              <a:buSzPts val="2499"/>
              <a:buFont typeface="Poppins"/>
              <a:buChar char="•"/>
            </a:pPr>
            <a:r>
              <a:rPr b="0" i="0" lang="en-US" sz="2499" u="none" cap="none" strike="noStrike">
                <a:solidFill>
                  <a:srgbClr val="E83F55"/>
                </a:solidFill>
                <a:latin typeface="Poppins"/>
                <a:ea typeface="Poppins"/>
                <a:cs typeface="Poppins"/>
                <a:sym typeface="Poppins"/>
              </a:rPr>
              <a:t>43</a:t>
            </a:r>
            <a:r>
              <a:rPr b="0" i="0" lang="en-US" sz="2499" u="none" cap="none" strike="noStrike">
                <a:solidFill>
                  <a:srgbClr val="191919"/>
                </a:solidFill>
                <a:latin typeface="Poppins"/>
                <a:ea typeface="Poppins"/>
                <a:cs typeface="Poppins"/>
                <a:sym typeface="Poppins"/>
              </a:rPr>
              <a:t> National Unions of Students (NUS) from</a:t>
            </a:r>
            <a:r>
              <a:rPr b="0" i="0" lang="en-US" sz="2499" u="none" cap="none" strike="noStrike">
                <a:solidFill>
                  <a:srgbClr val="3C62AC"/>
                </a:solidFill>
                <a:latin typeface="Poppins"/>
                <a:ea typeface="Poppins"/>
                <a:cs typeface="Poppins"/>
                <a:sym typeface="Poppins"/>
              </a:rPr>
              <a:t> 40</a:t>
            </a:r>
            <a:r>
              <a:rPr b="0" i="0" lang="en-US" sz="2499" u="none" cap="none" strike="noStrike">
                <a:solidFill>
                  <a:srgbClr val="191919"/>
                </a:solidFill>
                <a:latin typeface="Poppins"/>
                <a:ea typeface="Poppins"/>
                <a:cs typeface="Poppins"/>
                <a:sym typeface="Poppins"/>
              </a:rPr>
              <a:t> countries</a:t>
            </a:r>
            <a:endParaRPr b="0" i="0" sz="1400" u="none" cap="none" strike="noStrike">
              <a:solidFill>
                <a:srgbClr val="000000"/>
              </a:solidFill>
              <a:latin typeface="Poppins"/>
              <a:ea typeface="Poppins"/>
              <a:cs typeface="Poppins"/>
              <a:sym typeface="Poppins"/>
            </a:endParaRPr>
          </a:p>
          <a:p>
            <a:pPr indent="0" lvl="0" marL="0" marR="0" rtl="0" algn="l">
              <a:lnSpc>
                <a:spcPct val="130011"/>
              </a:lnSpc>
              <a:spcBef>
                <a:spcPts val="0"/>
              </a:spcBef>
              <a:spcAft>
                <a:spcPts val="0"/>
              </a:spcAft>
              <a:buClr>
                <a:srgbClr val="000000"/>
              </a:buClr>
              <a:buSzPts val="2499"/>
              <a:buFont typeface="Arial"/>
              <a:buNone/>
            </a:pPr>
            <a:r>
              <a:t/>
            </a:r>
            <a:endParaRPr b="0" i="0" sz="2499" u="none" cap="none" strike="noStrike">
              <a:solidFill>
                <a:srgbClr val="191919"/>
              </a:solidFill>
              <a:latin typeface="Poppins"/>
              <a:ea typeface="Poppins"/>
              <a:cs typeface="Poppins"/>
              <a:sym typeface="Poppins"/>
            </a:endParaRPr>
          </a:p>
          <a:p>
            <a:pPr indent="-269870" lvl="1" marL="539749" marR="0" rtl="0" algn="l">
              <a:lnSpc>
                <a:spcPct val="130011"/>
              </a:lnSpc>
              <a:spcBef>
                <a:spcPts val="0"/>
              </a:spcBef>
              <a:spcAft>
                <a:spcPts val="0"/>
              </a:spcAft>
              <a:buClr>
                <a:srgbClr val="007841"/>
              </a:buClr>
              <a:buSzPts val="2499"/>
              <a:buFont typeface="Poppins"/>
              <a:buChar char="•"/>
            </a:pPr>
            <a:r>
              <a:rPr b="0" i="0" lang="en-US" sz="2499" u="none" cap="none" strike="noStrike">
                <a:solidFill>
                  <a:srgbClr val="007841"/>
                </a:solidFill>
                <a:latin typeface="Poppins"/>
                <a:ea typeface="Poppins"/>
                <a:cs typeface="Poppins"/>
                <a:sym typeface="Poppins"/>
              </a:rPr>
              <a:t>20</a:t>
            </a:r>
            <a:r>
              <a:rPr b="0" i="0" lang="en-US" sz="2499" u="none" cap="none" strike="noStrike">
                <a:solidFill>
                  <a:srgbClr val="191919"/>
                </a:solidFill>
                <a:latin typeface="Poppins"/>
                <a:ea typeface="Poppins"/>
                <a:cs typeface="Poppins"/>
                <a:sym typeface="Poppins"/>
              </a:rPr>
              <a:t> million students across Europe</a:t>
            </a:r>
            <a:endParaRPr b="0" i="0" sz="1400" u="none" cap="none" strike="noStrike">
              <a:solidFill>
                <a:srgbClr val="000000"/>
              </a:solidFill>
              <a:latin typeface="Poppins"/>
              <a:ea typeface="Poppins"/>
              <a:cs typeface="Poppins"/>
              <a:sym typeface="Poppins"/>
            </a:endParaRPr>
          </a:p>
          <a:p>
            <a:pPr indent="0" lvl="0" marL="0" marR="0" rtl="0" algn="l">
              <a:lnSpc>
                <a:spcPct val="130011"/>
              </a:lnSpc>
              <a:spcBef>
                <a:spcPts val="0"/>
              </a:spcBef>
              <a:spcAft>
                <a:spcPts val="0"/>
              </a:spcAft>
              <a:buClr>
                <a:srgbClr val="000000"/>
              </a:buClr>
              <a:buSzPts val="2499"/>
              <a:buFont typeface="Arial"/>
              <a:buNone/>
            </a:pPr>
            <a:r>
              <a:t/>
            </a:r>
            <a:endParaRPr b="0" i="0" sz="2499" u="none" cap="none" strike="noStrike">
              <a:solidFill>
                <a:srgbClr val="191919"/>
              </a:solidFill>
              <a:latin typeface="Poppins"/>
              <a:ea typeface="Poppins"/>
              <a:cs typeface="Poppins"/>
              <a:sym typeface="Poppins"/>
            </a:endParaRPr>
          </a:p>
          <a:p>
            <a:pPr indent="-269870" lvl="1" marL="539749" marR="0" rtl="0" algn="l">
              <a:lnSpc>
                <a:spcPct val="130011"/>
              </a:lnSpc>
              <a:spcBef>
                <a:spcPts val="0"/>
              </a:spcBef>
              <a:spcAft>
                <a:spcPts val="0"/>
              </a:spcAft>
              <a:buClr>
                <a:srgbClr val="191919"/>
              </a:buClr>
              <a:buSzPts val="2499"/>
              <a:buFont typeface="Poppins"/>
              <a:buChar char="•"/>
            </a:pPr>
            <a:r>
              <a:rPr b="0" i="0" lang="en-US" sz="2499" u="none" cap="none" strike="noStrike">
                <a:solidFill>
                  <a:srgbClr val="191919"/>
                </a:solidFill>
                <a:latin typeface="Poppins"/>
                <a:ea typeface="Poppins"/>
                <a:cs typeface="Poppins"/>
                <a:sym typeface="Poppins"/>
              </a:rPr>
              <a:t>Representing &amp; promoting educational, social, economic and cultural interests</a:t>
            </a:r>
            <a:endParaRPr b="0" i="0" sz="1400" u="none" cap="none" strike="noStrike">
              <a:solidFill>
                <a:srgbClr val="000000"/>
              </a:solidFill>
              <a:latin typeface="Poppins"/>
              <a:ea typeface="Poppins"/>
              <a:cs typeface="Poppins"/>
              <a:sym typeface="Poppins"/>
            </a:endParaRPr>
          </a:p>
          <a:p>
            <a:pPr indent="0" lvl="0" marL="0" marR="0" rtl="0" algn="l">
              <a:lnSpc>
                <a:spcPct val="130011"/>
              </a:lnSpc>
              <a:spcBef>
                <a:spcPts val="0"/>
              </a:spcBef>
              <a:spcAft>
                <a:spcPts val="0"/>
              </a:spcAft>
              <a:buClr>
                <a:srgbClr val="000000"/>
              </a:buClr>
              <a:buSzPts val="2499"/>
              <a:buFont typeface="Arial"/>
              <a:buNone/>
            </a:pPr>
            <a:r>
              <a:t/>
            </a:r>
            <a:endParaRPr b="0" i="0" sz="2499" u="none" cap="none" strike="noStrike">
              <a:solidFill>
                <a:srgbClr val="191919"/>
              </a:solidFill>
              <a:latin typeface="Poppins"/>
              <a:ea typeface="Poppins"/>
              <a:cs typeface="Poppins"/>
              <a:sym typeface="Poppins"/>
            </a:endParaRPr>
          </a:p>
          <a:p>
            <a:pPr indent="-269870" lvl="1" marL="539749" marR="0" rtl="0" algn="l">
              <a:lnSpc>
                <a:spcPct val="130011"/>
              </a:lnSpc>
              <a:spcBef>
                <a:spcPts val="0"/>
              </a:spcBef>
              <a:spcAft>
                <a:spcPts val="0"/>
              </a:spcAft>
              <a:buClr>
                <a:srgbClr val="191919"/>
              </a:buClr>
              <a:buSzPts val="2499"/>
              <a:buFont typeface="Poppins"/>
              <a:buChar char="•"/>
            </a:pPr>
            <a:r>
              <a:rPr b="0" i="0" lang="en-US" sz="2499" u="none" cap="none" strike="noStrike">
                <a:solidFill>
                  <a:srgbClr val="191919"/>
                </a:solidFill>
                <a:latin typeface="Poppins"/>
                <a:ea typeface="Poppins"/>
                <a:cs typeface="Poppins"/>
                <a:sym typeface="Poppins"/>
              </a:rPr>
              <a:t>Towards the European Union, the Bologna Follow-Up Group, the Council of Europe and UNESCO</a:t>
            </a:r>
            <a:endParaRPr b="0" i="0" sz="1400" u="none" cap="none" strike="noStrike">
              <a:solidFill>
                <a:srgbClr val="000000"/>
              </a:solidFill>
              <a:latin typeface="Poppins"/>
              <a:ea typeface="Poppins"/>
              <a:cs typeface="Poppins"/>
              <a:sym typeface="Poppins"/>
            </a:endParaRPr>
          </a:p>
        </p:txBody>
      </p:sp>
      <p:sp>
        <p:nvSpPr>
          <p:cNvPr id="117" name="Google Shape;117;p5"/>
          <p:cNvSpPr/>
          <p:nvPr/>
        </p:nvSpPr>
        <p:spPr>
          <a:xfrm rot="-3621697">
            <a:off x="-592896" y="4330870"/>
            <a:ext cx="4136648" cy="1624574"/>
          </a:xfrm>
          <a:custGeom>
            <a:rect b="b" l="l" r="r" t="t"/>
            <a:pathLst>
              <a:path extrusionOk="0" h="1623013" w="4132672">
                <a:moveTo>
                  <a:pt x="0" y="0"/>
                </a:moveTo>
                <a:lnTo>
                  <a:pt x="4132672" y="0"/>
                </a:lnTo>
                <a:lnTo>
                  <a:pt x="4132672" y="1623014"/>
                </a:lnTo>
                <a:lnTo>
                  <a:pt x="0" y="1623014"/>
                </a:lnTo>
                <a:lnTo>
                  <a:pt x="0" y="0"/>
                </a:lnTo>
                <a:close/>
              </a:path>
            </a:pathLst>
          </a:custGeom>
          <a:blipFill rotWithShape="1">
            <a:blip r:embed="rId7">
              <a:alphaModFix/>
            </a:blip>
            <a:stretch>
              <a:fillRect b="0" l="0" r="0" t="0"/>
            </a:stretch>
          </a:blipFill>
          <a:ln>
            <a:noFill/>
          </a:ln>
        </p:spPr>
      </p:sp>
      <p:sp>
        <p:nvSpPr>
          <p:cNvPr id="118" name="Google Shape;118;p5"/>
          <p:cNvSpPr/>
          <p:nvPr/>
        </p:nvSpPr>
        <p:spPr>
          <a:xfrm>
            <a:off x="8555675" y="7803825"/>
            <a:ext cx="394500" cy="394500"/>
          </a:xfrm>
          <a:prstGeom prst="rect">
            <a:avLst/>
          </a:prstGeom>
          <a:solidFill>
            <a:srgbClr val="007941"/>
          </a:solidFill>
          <a:ln cap="flat" cmpd="sng" w="9525">
            <a:solidFill>
              <a:srgbClr val="00794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pic>
        <p:nvPicPr>
          <p:cNvPr id="119" name="Google Shape;119;p5"/>
          <p:cNvPicPr preferRelativeResize="0"/>
          <p:nvPr/>
        </p:nvPicPr>
        <p:blipFill rotWithShape="1">
          <a:blip r:embed="rId8">
            <a:alphaModFix/>
          </a:blip>
          <a:srcRect b="0" l="0" r="0" t="0"/>
          <a:stretch/>
        </p:blipFill>
        <p:spPr>
          <a:xfrm>
            <a:off x="348825" y="8623500"/>
            <a:ext cx="1329374" cy="747776"/>
          </a:xfrm>
          <a:prstGeom prst="rect">
            <a:avLst/>
          </a:prstGeom>
          <a:noFill/>
          <a:ln>
            <a:noFill/>
          </a:ln>
        </p:spPr>
      </p:pic>
      <p:pic>
        <p:nvPicPr>
          <p:cNvPr id="120" name="Google Shape;120;p5"/>
          <p:cNvPicPr preferRelativeResize="0"/>
          <p:nvPr/>
        </p:nvPicPr>
        <p:blipFill rotWithShape="1">
          <a:blip r:embed="rId9">
            <a:alphaModFix/>
          </a:blip>
          <a:srcRect b="25511" l="0" r="0" t="0"/>
          <a:stretch/>
        </p:blipFill>
        <p:spPr>
          <a:xfrm>
            <a:off x="675475" y="8691325"/>
            <a:ext cx="1599900" cy="612125"/>
          </a:xfrm>
          <a:prstGeom prst="rect">
            <a:avLst/>
          </a:prstGeom>
          <a:noFill/>
          <a:ln>
            <a:noFill/>
          </a:ln>
        </p:spPr>
      </p:pic>
      <p:pic>
        <p:nvPicPr>
          <p:cNvPr id="121" name="Google Shape;121;p5"/>
          <p:cNvPicPr preferRelativeResize="0"/>
          <p:nvPr/>
        </p:nvPicPr>
        <p:blipFill rotWithShape="1">
          <a:blip r:embed="rId10">
            <a:alphaModFix/>
          </a:blip>
          <a:srcRect b="0" l="0" r="0" t="0"/>
          <a:stretch/>
        </p:blipFill>
        <p:spPr>
          <a:xfrm>
            <a:off x="15806550" y="9371275"/>
            <a:ext cx="1329375" cy="8479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0"/>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73187" l="0" r="0" t="-5009"/>
            </a:stretch>
          </a:blipFill>
          <a:ln>
            <a:noFill/>
          </a:ln>
        </p:spPr>
      </p:sp>
      <p:sp>
        <p:nvSpPr>
          <p:cNvPr id="127" name="Google Shape;127;p10"/>
          <p:cNvSpPr txBox="1"/>
          <p:nvPr/>
        </p:nvSpPr>
        <p:spPr>
          <a:xfrm>
            <a:off x="3176365" y="1329076"/>
            <a:ext cx="7239600" cy="12315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8000"/>
              <a:buFont typeface="Arial"/>
              <a:buNone/>
            </a:pPr>
            <a:r>
              <a:rPr b="0" i="0" lang="en-US" sz="8000" u="none" cap="none" strike="noStrike">
                <a:solidFill>
                  <a:srgbClr val="191919"/>
                </a:solidFill>
                <a:latin typeface="Homemade Apple"/>
                <a:ea typeface="Homemade Apple"/>
                <a:cs typeface="Homemade Apple"/>
                <a:sym typeface="Homemade Apple"/>
              </a:rPr>
              <a:t>Board</a:t>
            </a:r>
            <a:endParaRPr b="0" i="0" sz="8000" u="none" cap="none" strike="noStrike">
              <a:solidFill>
                <a:srgbClr val="000000"/>
              </a:solidFill>
              <a:latin typeface="Homemade Apple"/>
              <a:ea typeface="Homemade Apple"/>
              <a:cs typeface="Homemade Apple"/>
              <a:sym typeface="Homemade Apple"/>
            </a:endParaRPr>
          </a:p>
        </p:txBody>
      </p:sp>
      <p:sp>
        <p:nvSpPr>
          <p:cNvPr id="128" name="Google Shape;128;p10"/>
          <p:cNvSpPr/>
          <p:nvPr/>
        </p:nvSpPr>
        <p:spPr>
          <a:xfrm>
            <a:off x="3176376" y="2453650"/>
            <a:ext cx="3231079" cy="206816"/>
          </a:xfrm>
          <a:custGeom>
            <a:rect b="b" l="l" r="r" t="t"/>
            <a:pathLst>
              <a:path extrusionOk="0" h="205276" w="2971107">
                <a:moveTo>
                  <a:pt x="0" y="0"/>
                </a:moveTo>
                <a:lnTo>
                  <a:pt x="2971107" y="0"/>
                </a:lnTo>
                <a:lnTo>
                  <a:pt x="2971107" y="205276"/>
                </a:lnTo>
                <a:lnTo>
                  <a:pt x="0" y="205276"/>
                </a:lnTo>
                <a:lnTo>
                  <a:pt x="0" y="0"/>
                </a:lnTo>
                <a:close/>
              </a:path>
            </a:pathLst>
          </a:custGeom>
          <a:blipFill rotWithShape="1">
            <a:blip r:embed="rId4">
              <a:alphaModFix/>
            </a:blip>
            <a:stretch>
              <a:fillRect b="0" l="0" r="0" t="0"/>
            </a:stretch>
          </a:blipFill>
          <a:ln>
            <a:noFill/>
          </a:ln>
        </p:spPr>
      </p:sp>
      <p:sp>
        <p:nvSpPr>
          <p:cNvPr id="129" name="Google Shape;129;p10"/>
          <p:cNvSpPr/>
          <p:nvPr/>
        </p:nvSpPr>
        <p:spPr>
          <a:xfrm>
            <a:off x="677293" y="4796807"/>
            <a:ext cx="3730133" cy="657860"/>
          </a:xfrm>
          <a:custGeom>
            <a:rect b="b" l="l" r="r" t="t"/>
            <a:pathLst>
              <a:path extrusionOk="0" h="657860" w="3730133">
                <a:moveTo>
                  <a:pt x="0" y="0"/>
                </a:moveTo>
                <a:lnTo>
                  <a:pt x="3730134" y="0"/>
                </a:lnTo>
                <a:lnTo>
                  <a:pt x="3730134" y="657860"/>
                </a:lnTo>
                <a:lnTo>
                  <a:pt x="0" y="657860"/>
                </a:lnTo>
                <a:lnTo>
                  <a:pt x="0" y="0"/>
                </a:lnTo>
                <a:close/>
              </a:path>
            </a:pathLst>
          </a:custGeom>
          <a:blipFill rotWithShape="1">
            <a:blip r:embed="rId5">
              <a:alphaModFix/>
            </a:blip>
            <a:stretch>
              <a:fillRect b="0" l="0" r="0" t="0"/>
            </a:stretch>
          </a:blipFill>
          <a:ln>
            <a:noFill/>
          </a:ln>
        </p:spPr>
      </p:sp>
      <p:sp>
        <p:nvSpPr>
          <p:cNvPr id="130" name="Google Shape;130;p10"/>
          <p:cNvSpPr txBox="1"/>
          <p:nvPr/>
        </p:nvSpPr>
        <p:spPr>
          <a:xfrm>
            <a:off x="1101775" y="1304309"/>
            <a:ext cx="5608500" cy="12315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8000"/>
              <a:buFont typeface="Arial"/>
              <a:buNone/>
            </a:pPr>
            <a:r>
              <a:rPr b="0" i="0" lang="en-US" sz="8000" u="none" cap="none" strike="noStrike">
                <a:solidFill>
                  <a:srgbClr val="191919"/>
                </a:solidFill>
                <a:latin typeface="Poppins Medium"/>
                <a:ea typeface="Poppins Medium"/>
                <a:cs typeface="Poppins Medium"/>
                <a:sym typeface="Poppins Medium"/>
              </a:rPr>
              <a:t>The</a:t>
            </a:r>
            <a:endParaRPr b="0" i="0" sz="1400" u="none" cap="none" strike="noStrike">
              <a:solidFill>
                <a:srgbClr val="000000"/>
              </a:solidFill>
              <a:latin typeface="Arial"/>
              <a:ea typeface="Arial"/>
              <a:cs typeface="Arial"/>
              <a:sym typeface="Arial"/>
            </a:endParaRPr>
          </a:p>
        </p:txBody>
      </p:sp>
      <p:sp>
        <p:nvSpPr>
          <p:cNvPr id="131" name="Google Shape;131;p10"/>
          <p:cNvSpPr/>
          <p:nvPr/>
        </p:nvSpPr>
        <p:spPr>
          <a:xfrm>
            <a:off x="14899564" y="516758"/>
            <a:ext cx="3126364" cy="511942"/>
          </a:xfrm>
          <a:custGeom>
            <a:rect b="b" l="l" r="r" t="t"/>
            <a:pathLst>
              <a:path extrusionOk="0" h="511942" w="3126364">
                <a:moveTo>
                  <a:pt x="0" y="0"/>
                </a:moveTo>
                <a:lnTo>
                  <a:pt x="3126363" y="0"/>
                </a:lnTo>
                <a:lnTo>
                  <a:pt x="3126363" y="511942"/>
                </a:lnTo>
                <a:lnTo>
                  <a:pt x="0" y="511942"/>
                </a:lnTo>
                <a:lnTo>
                  <a:pt x="0" y="0"/>
                </a:lnTo>
                <a:close/>
              </a:path>
            </a:pathLst>
          </a:custGeom>
          <a:blipFill rotWithShape="1">
            <a:blip r:embed="rId6">
              <a:alphaModFix/>
            </a:blip>
            <a:stretch>
              <a:fillRect b="0" l="0" r="0" t="0"/>
            </a:stretch>
          </a:blipFill>
          <a:ln>
            <a:noFill/>
          </a:ln>
        </p:spPr>
      </p:sp>
      <p:sp>
        <p:nvSpPr>
          <p:cNvPr id="132" name="Google Shape;132;p10"/>
          <p:cNvSpPr txBox="1"/>
          <p:nvPr/>
        </p:nvSpPr>
        <p:spPr>
          <a:xfrm>
            <a:off x="1028700" y="2981000"/>
            <a:ext cx="7239600" cy="461700"/>
          </a:xfrm>
          <a:prstGeom prst="rect">
            <a:avLst/>
          </a:prstGeom>
          <a:noFill/>
          <a:ln>
            <a:noFill/>
          </a:ln>
        </p:spPr>
        <p:txBody>
          <a:bodyPr anchorCtr="0" anchor="t" bIns="0" lIns="0" spcFirstLastPara="1" rIns="0" wrap="square" tIns="0">
            <a:spAutoFit/>
          </a:bodyPr>
          <a:lstStyle/>
          <a:p>
            <a:pPr indent="0" lvl="0" marL="0" marR="0" rtl="0" algn="l">
              <a:lnSpc>
                <a:spcPct val="130009"/>
              </a:lnSpc>
              <a:spcBef>
                <a:spcPts val="0"/>
              </a:spcBef>
              <a:spcAft>
                <a:spcPts val="0"/>
              </a:spcAft>
              <a:buClr>
                <a:srgbClr val="000000"/>
              </a:buClr>
              <a:buSzPts val="2999"/>
              <a:buFont typeface="Arial"/>
              <a:buNone/>
            </a:pPr>
            <a:r>
              <a:rPr b="0" i="0" lang="en-US" sz="2999" u="none" cap="none" strike="noStrike">
                <a:solidFill>
                  <a:srgbClr val="000000"/>
                </a:solidFill>
                <a:latin typeface="Poppins"/>
                <a:ea typeface="Poppins"/>
                <a:cs typeface="Poppins"/>
                <a:sym typeface="Poppins"/>
              </a:rPr>
              <a:t>Highest decision-making body of ESU</a:t>
            </a:r>
            <a:endParaRPr b="0" i="0" sz="1400" u="none" cap="none" strike="noStrike">
              <a:solidFill>
                <a:srgbClr val="000000"/>
              </a:solidFill>
              <a:latin typeface="Poppins"/>
              <a:ea typeface="Poppins"/>
              <a:cs typeface="Poppins"/>
              <a:sym typeface="Poppins"/>
            </a:endParaRPr>
          </a:p>
        </p:txBody>
      </p:sp>
      <p:sp>
        <p:nvSpPr>
          <p:cNvPr id="133" name="Google Shape;133;p10"/>
          <p:cNvSpPr txBox="1"/>
          <p:nvPr/>
        </p:nvSpPr>
        <p:spPr>
          <a:xfrm>
            <a:off x="8964824" y="1872000"/>
            <a:ext cx="8637900" cy="3078600"/>
          </a:xfrm>
          <a:prstGeom prst="rect">
            <a:avLst/>
          </a:prstGeom>
          <a:noFill/>
          <a:ln>
            <a:noFill/>
          </a:ln>
        </p:spPr>
        <p:txBody>
          <a:bodyPr anchorCtr="0" anchor="t" bIns="0" lIns="0" spcFirstLastPara="1" rIns="0" wrap="square" tIns="0">
            <a:spAutoFit/>
          </a:bodyPr>
          <a:lstStyle/>
          <a:p>
            <a:pPr indent="-274318" lvl="1" marL="561341" marR="0" rtl="0" algn="l">
              <a:lnSpc>
                <a:spcPct val="140000"/>
              </a:lnSpc>
              <a:spcBef>
                <a:spcPts val="0"/>
              </a:spcBef>
              <a:spcAft>
                <a:spcPts val="0"/>
              </a:spcAft>
              <a:buClr>
                <a:srgbClr val="000000"/>
              </a:buClr>
              <a:buSzPts val="2500"/>
              <a:buFont typeface="Poppins"/>
              <a:buChar char="•"/>
            </a:pPr>
            <a:r>
              <a:rPr b="0" i="0" lang="en-US" sz="2500" u="none" cap="none" strike="noStrike">
                <a:solidFill>
                  <a:srgbClr val="000000"/>
                </a:solidFill>
                <a:latin typeface="Poppins"/>
                <a:ea typeface="Poppins"/>
                <a:cs typeface="Poppins"/>
                <a:sym typeface="Poppins"/>
              </a:rPr>
              <a:t>2 votes per country</a:t>
            </a:r>
            <a:endParaRPr b="0" i="0" sz="2500" u="none" cap="none" strike="noStrike">
              <a:solidFill>
                <a:srgbClr val="000000"/>
              </a:solidFill>
              <a:latin typeface="Poppins"/>
              <a:ea typeface="Poppins"/>
              <a:cs typeface="Poppins"/>
              <a:sym typeface="Poppins"/>
            </a:endParaRPr>
          </a:p>
          <a:p>
            <a:pPr indent="0" lvl="0" marL="0" marR="0" rtl="0" algn="l">
              <a:lnSpc>
                <a:spcPct val="140000"/>
              </a:lnSpc>
              <a:spcBef>
                <a:spcPts val="0"/>
              </a:spcBef>
              <a:spcAft>
                <a:spcPts val="0"/>
              </a:spcAft>
              <a:buClr>
                <a:srgbClr val="000000"/>
              </a:buClr>
              <a:buSzPts val="2500"/>
              <a:buFont typeface="Arial"/>
              <a:buNone/>
            </a:pPr>
            <a:r>
              <a:t/>
            </a:r>
            <a:endParaRPr b="0" i="0" sz="2500" u="none" cap="none" strike="noStrike">
              <a:solidFill>
                <a:srgbClr val="000000"/>
              </a:solidFill>
              <a:latin typeface="Poppins"/>
              <a:ea typeface="Poppins"/>
              <a:cs typeface="Poppins"/>
              <a:sym typeface="Poppins"/>
            </a:endParaRPr>
          </a:p>
          <a:p>
            <a:pPr indent="-274318" lvl="1" marL="561341" marR="0" rtl="0" algn="l">
              <a:lnSpc>
                <a:spcPct val="140000"/>
              </a:lnSpc>
              <a:spcBef>
                <a:spcPts val="0"/>
              </a:spcBef>
              <a:spcAft>
                <a:spcPts val="0"/>
              </a:spcAft>
              <a:buClr>
                <a:srgbClr val="000000"/>
              </a:buClr>
              <a:buSzPts val="2500"/>
              <a:buFont typeface="Poppins"/>
              <a:buChar char="•"/>
            </a:pPr>
            <a:r>
              <a:rPr b="0" i="0" lang="en-US" sz="2500" u="none" cap="none" strike="noStrike">
                <a:solidFill>
                  <a:srgbClr val="000000"/>
                </a:solidFill>
                <a:latin typeface="Poppins"/>
                <a:ea typeface="Poppins"/>
                <a:cs typeface="Poppins"/>
                <a:sym typeface="Poppins"/>
              </a:rPr>
              <a:t>Meets 2 times a year</a:t>
            </a:r>
            <a:endParaRPr b="0" i="0" sz="2500" u="none" cap="none" strike="noStrike">
              <a:solidFill>
                <a:srgbClr val="000000"/>
              </a:solidFill>
              <a:latin typeface="Poppins"/>
              <a:ea typeface="Poppins"/>
              <a:cs typeface="Poppins"/>
              <a:sym typeface="Poppins"/>
            </a:endParaRPr>
          </a:p>
          <a:p>
            <a:pPr indent="0" lvl="0" marL="0" marR="0" rtl="0" algn="l">
              <a:lnSpc>
                <a:spcPct val="140000"/>
              </a:lnSpc>
              <a:spcBef>
                <a:spcPts val="0"/>
              </a:spcBef>
              <a:spcAft>
                <a:spcPts val="0"/>
              </a:spcAft>
              <a:buClr>
                <a:srgbClr val="000000"/>
              </a:buClr>
              <a:buSzPts val="2500"/>
              <a:buFont typeface="Arial"/>
              <a:buNone/>
            </a:pPr>
            <a:r>
              <a:t/>
            </a:r>
            <a:endParaRPr b="0" i="0" sz="2500" u="none" cap="none" strike="noStrike">
              <a:solidFill>
                <a:srgbClr val="000000"/>
              </a:solidFill>
              <a:latin typeface="Poppins"/>
              <a:ea typeface="Poppins"/>
              <a:cs typeface="Poppins"/>
              <a:sym typeface="Poppins"/>
            </a:endParaRPr>
          </a:p>
          <a:p>
            <a:pPr indent="-274318" lvl="1" marL="561341" marR="0" rtl="0" algn="l">
              <a:lnSpc>
                <a:spcPct val="140000"/>
              </a:lnSpc>
              <a:spcBef>
                <a:spcPts val="0"/>
              </a:spcBef>
              <a:spcAft>
                <a:spcPts val="0"/>
              </a:spcAft>
              <a:buClr>
                <a:srgbClr val="000000"/>
              </a:buClr>
              <a:buSzPts val="2500"/>
              <a:buFont typeface="Poppins"/>
              <a:buChar char="•"/>
            </a:pPr>
            <a:r>
              <a:rPr b="0" i="0" lang="en-US" sz="2500" u="none" cap="none" strike="noStrike">
                <a:solidFill>
                  <a:srgbClr val="000000"/>
                </a:solidFill>
                <a:latin typeface="Poppins"/>
                <a:ea typeface="Poppins"/>
                <a:cs typeface="Poppins"/>
                <a:sym typeface="Poppins"/>
              </a:rPr>
              <a:t>Discusses and makes decisions on policies and organisation, and elects the executive committee</a:t>
            </a:r>
            <a:endParaRPr b="0" i="0" sz="2500" u="none" cap="none" strike="noStrike">
              <a:solidFill>
                <a:srgbClr val="000000"/>
              </a:solidFill>
              <a:latin typeface="Poppins"/>
              <a:ea typeface="Poppins"/>
              <a:cs typeface="Poppins"/>
              <a:sym typeface="Poppins"/>
            </a:endParaRPr>
          </a:p>
        </p:txBody>
      </p:sp>
      <p:pic>
        <p:nvPicPr>
          <p:cNvPr id="134" name="Google Shape;134;p10" title="Facebook Cover.png"/>
          <p:cNvPicPr preferRelativeResize="0"/>
          <p:nvPr/>
        </p:nvPicPr>
        <p:blipFill rotWithShape="1">
          <a:blip r:embed="rId7">
            <a:alphaModFix/>
          </a:blip>
          <a:srcRect b="0" l="0" r="0" t="0"/>
          <a:stretch/>
        </p:blipFill>
        <p:spPr>
          <a:xfrm>
            <a:off x="610787" y="4230387"/>
            <a:ext cx="16157575" cy="59807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g2f113693c1b_0_3"/>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73181" l="0" r="0" t="-5009"/>
            </a:stretch>
          </a:blipFill>
          <a:ln>
            <a:noFill/>
          </a:ln>
        </p:spPr>
      </p:sp>
      <p:sp>
        <p:nvSpPr>
          <p:cNvPr id="140" name="Google Shape;140;g2f113693c1b_0_3"/>
          <p:cNvSpPr/>
          <p:nvPr/>
        </p:nvSpPr>
        <p:spPr>
          <a:xfrm>
            <a:off x="7257252" y="1202183"/>
            <a:ext cx="4748165" cy="328055"/>
          </a:xfrm>
          <a:custGeom>
            <a:rect b="b" l="l" r="r" t="t"/>
            <a:pathLst>
              <a:path extrusionOk="0" h="328055" w="4748165">
                <a:moveTo>
                  <a:pt x="0" y="0"/>
                </a:moveTo>
                <a:lnTo>
                  <a:pt x="4748164" y="0"/>
                </a:lnTo>
                <a:lnTo>
                  <a:pt x="4748164" y="328055"/>
                </a:lnTo>
                <a:lnTo>
                  <a:pt x="0" y="328055"/>
                </a:lnTo>
                <a:lnTo>
                  <a:pt x="0" y="0"/>
                </a:lnTo>
                <a:close/>
              </a:path>
            </a:pathLst>
          </a:custGeom>
          <a:blipFill rotWithShape="1">
            <a:blip r:embed="rId4">
              <a:alphaModFix/>
            </a:blip>
            <a:stretch>
              <a:fillRect b="0" l="0" r="0" t="0"/>
            </a:stretch>
          </a:blipFill>
          <a:ln>
            <a:noFill/>
          </a:ln>
        </p:spPr>
      </p:sp>
      <p:sp>
        <p:nvSpPr>
          <p:cNvPr id="141" name="Google Shape;141;g2f113693c1b_0_3"/>
          <p:cNvSpPr txBox="1"/>
          <p:nvPr/>
        </p:nvSpPr>
        <p:spPr>
          <a:xfrm>
            <a:off x="0" y="6171595"/>
            <a:ext cx="12110100" cy="2001000"/>
          </a:xfrm>
          <a:prstGeom prst="rect">
            <a:avLst/>
          </a:prstGeom>
          <a:noFill/>
          <a:ln>
            <a:noFill/>
          </a:ln>
        </p:spPr>
        <p:txBody>
          <a:bodyPr anchorCtr="0" anchor="t" bIns="0" lIns="0" spcFirstLastPara="1" rIns="0" wrap="square" tIns="0">
            <a:spAutoFit/>
          </a:bodyPr>
          <a:lstStyle/>
          <a:p>
            <a:pPr indent="-269876" lvl="1" marL="539751" marR="0" rtl="0" algn="l">
              <a:lnSpc>
                <a:spcPct val="140000"/>
              </a:lnSpc>
              <a:spcBef>
                <a:spcPts val="0"/>
              </a:spcBef>
              <a:spcAft>
                <a:spcPts val="0"/>
              </a:spcAft>
              <a:buClr>
                <a:srgbClr val="000000"/>
              </a:buClr>
              <a:buSzPts val="2500"/>
              <a:buFont typeface="Poppins"/>
              <a:buChar char="•"/>
            </a:pPr>
            <a:r>
              <a:rPr b="0" i="0" lang="en-US" sz="2500" u="none" cap="none" strike="noStrike">
                <a:solidFill>
                  <a:srgbClr val="000000"/>
                </a:solidFill>
                <a:latin typeface="Poppins"/>
                <a:ea typeface="Poppins"/>
                <a:cs typeface="Poppins"/>
                <a:sym typeface="Poppins"/>
              </a:rPr>
              <a:t>Elected representatives for daily operations</a:t>
            </a:r>
            <a:endParaRPr b="0" i="0" sz="2500" u="none" cap="none" strike="noStrike">
              <a:solidFill>
                <a:srgbClr val="000000"/>
              </a:solidFill>
              <a:latin typeface="Poppins"/>
              <a:ea typeface="Poppins"/>
              <a:cs typeface="Poppins"/>
              <a:sym typeface="Poppins"/>
            </a:endParaRPr>
          </a:p>
          <a:p>
            <a:pPr indent="-269876" lvl="1" marL="539751" marR="0" rtl="0" algn="l">
              <a:lnSpc>
                <a:spcPct val="140000"/>
              </a:lnSpc>
              <a:spcBef>
                <a:spcPts val="0"/>
              </a:spcBef>
              <a:spcAft>
                <a:spcPts val="0"/>
              </a:spcAft>
              <a:buClr>
                <a:srgbClr val="000000"/>
              </a:buClr>
              <a:buSzPts val="2500"/>
              <a:buFont typeface="Poppins"/>
              <a:buChar char="•"/>
            </a:pPr>
            <a:r>
              <a:rPr b="0" i="0" lang="en-US" sz="2500" u="none" cap="none" strike="noStrike">
                <a:solidFill>
                  <a:srgbClr val="000000"/>
                </a:solidFill>
                <a:latin typeface="Poppins"/>
                <a:ea typeface="Poppins"/>
                <a:cs typeface="Poppins"/>
                <a:sym typeface="Poppins"/>
              </a:rPr>
              <a:t>Responsible for steering and manage the organisation</a:t>
            </a:r>
            <a:endParaRPr b="0" i="0" sz="2500" u="none" cap="none" strike="noStrike">
              <a:solidFill>
                <a:srgbClr val="000000"/>
              </a:solidFill>
              <a:latin typeface="Poppins"/>
              <a:ea typeface="Poppins"/>
              <a:cs typeface="Poppins"/>
              <a:sym typeface="Poppins"/>
            </a:endParaRPr>
          </a:p>
          <a:p>
            <a:pPr indent="-269876" lvl="1" marL="539751" marR="0" rtl="0" algn="l">
              <a:lnSpc>
                <a:spcPct val="140000"/>
              </a:lnSpc>
              <a:spcBef>
                <a:spcPts val="0"/>
              </a:spcBef>
              <a:spcAft>
                <a:spcPts val="0"/>
              </a:spcAft>
              <a:buClr>
                <a:srgbClr val="000000"/>
              </a:buClr>
              <a:buSzPts val="2500"/>
              <a:buFont typeface="Poppins"/>
              <a:buChar char="•"/>
            </a:pPr>
            <a:r>
              <a:rPr b="0" i="0" lang="en-US" sz="2500" u="none" cap="none" strike="noStrike">
                <a:solidFill>
                  <a:srgbClr val="000000"/>
                </a:solidFill>
                <a:latin typeface="Poppins"/>
                <a:ea typeface="Poppins"/>
                <a:cs typeface="Poppins"/>
                <a:sym typeface="Poppins"/>
              </a:rPr>
              <a:t> Carry out the decisions taken by the Board Meeting</a:t>
            </a:r>
            <a:endParaRPr b="0" i="0" sz="2500" u="none" cap="none" strike="noStrike">
              <a:solidFill>
                <a:srgbClr val="000000"/>
              </a:solidFill>
              <a:latin typeface="Poppins"/>
              <a:ea typeface="Poppins"/>
              <a:cs typeface="Poppins"/>
              <a:sym typeface="Poppins"/>
            </a:endParaRPr>
          </a:p>
          <a:p>
            <a:pPr indent="-269876" lvl="1" marL="539751" marR="0" rtl="0" algn="l">
              <a:lnSpc>
                <a:spcPct val="140000"/>
              </a:lnSpc>
              <a:spcBef>
                <a:spcPts val="0"/>
              </a:spcBef>
              <a:spcAft>
                <a:spcPts val="0"/>
              </a:spcAft>
              <a:buClr>
                <a:srgbClr val="000000"/>
              </a:buClr>
              <a:buSzPts val="2500"/>
              <a:buFont typeface="Poppins"/>
              <a:buChar char="•"/>
            </a:pPr>
            <a:r>
              <a:rPr b="0" i="0" lang="en-US" sz="2500" u="none" cap="none" strike="noStrike">
                <a:solidFill>
                  <a:srgbClr val="000000"/>
                </a:solidFill>
                <a:latin typeface="Poppins"/>
                <a:ea typeface="Poppins"/>
                <a:cs typeface="Poppins"/>
                <a:sym typeface="Poppins"/>
              </a:rPr>
              <a:t> One year mandate</a:t>
            </a:r>
            <a:endParaRPr b="0" i="0" sz="2500" u="none" cap="none" strike="noStrike">
              <a:solidFill>
                <a:srgbClr val="000000"/>
              </a:solidFill>
              <a:latin typeface="Poppins"/>
              <a:ea typeface="Poppins"/>
              <a:cs typeface="Poppins"/>
              <a:sym typeface="Poppins"/>
            </a:endParaRPr>
          </a:p>
        </p:txBody>
      </p:sp>
      <p:sp>
        <p:nvSpPr>
          <p:cNvPr id="142" name="Google Shape;142;g2f113693c1b_0_3"/>
          <p:cNvSpPr/>
          <p:nvPr/>
        </p:nvSpPr>
        <p:spPr>
          <a:xfrm>
            <a:off x="9355795" y="5973899"/>
            <a:ext cx="2414116" cy="763738"/>
          </a:xfrm>
          <a:custGeom>
            <a:rect b="b" l="l" r="r" t="t"/>
            <a:pathLst>
              <a:path extrusionOk="0" h="893261" w="2823527">
                <a:moveTo>
                  <a:pt x="0" y="0"/>
                </a:moveTo>
                <a:lnTo>
                  <a:pt x="2823528" y="0"/>
                </a:lnTo>
                <a:lnTo>
                  <a:pt x="2823528" y="893261"/>
                </a:lnTo>
                <a:lnTo>
                  <a:pt x="0" y="893261"/>
                </a:lnTo>
                <a:lnTo>
                  <a:pt x="0" y="0"/>
                </a:lnTo>
                <a:close/>
              </a:path>
            </a:pathLst>
          </a:custGeom>
          <a:blipFill rotWithShape="1">
            <a:blip r:embed="rId5">
              <a:alphaModFix/>
            </a:blip>
            <a:stretch>
              <a:fillRect b="0" l="0" r="0" t="0"/>
            </a:stretch>
          </a:blipFill>
          <a:ln>
            <a:noFill/>
          </a:ln>
        </p:spPr>
      </p:sp>
      <p:sp>
        <p:nvSpPr>
          <p:cNvPr id="143" name="Google Shape;143;g2f113693c1b_0_3"/>
          <p:cNvSpPr/>
          <p:nvPr/>
        </p:nvSpPr>
        <p:spPr>
          <a:xfrm>
            <a:off x="9219453" y="7118344"/>
            <a:ext cx="2934242" cy="928287"/>
          </a:xfrm>
          <a:custGeom>
            <a:rect b="b" l="l" r="r" t="t"/>
            <a:pathLst>
              <a:path extrusionOk="0" h="1085716" w="3431862">
                <a:moveTo>
                  <a:pt x="0" y="0"/>
                </a:moveTo>
                <a:lnTo>
                  <a:pt x="3431862" y="0"/>
                </a:lnTo>
                <a:lnTo>
                  <a:pt x="3431862" y="1085716"/>
                </a:lnTo>
                <a:lnTo>
                  <a:pt x="0" y="1085716"/>
                </a:lnTo>
                <a:lnTo>
                  <a:pt x="0" y="0"/>
                </a:lnTo>
                <a:close/>
              </a:path>
            </a:pathLst>
          </a:custGeom>
          <a:blipFill rotWithShape="1">
            <a:blip r:embed="rId5">
              <a:alphaModFix/>
            </a:blip>
            <a:stretch>
              <a:fillRect b="0" l="0" r="0" t="0"/>
            </a:stretch>
          </a:blipFill>
          <a:ln>
            <a:noFill/>
          </a:ln>
        </p:spPr>
      </p:sp>
      <p:sp>
        <p:nvSpPr>
          <p:cNvPr id="144" name="Google Shape;144;g2f113693c1b_0_3"/>
          <p:cNvSpPr/>
          <p:nvPr/>
        </p:nvSpPr>
        <p:spPr>
          <a:xfrm>
            <a:off x="8937201" y="8387321"/>
            <a:ext cx="3373403" cy="1067222"/>
          </a:xfrm>
          <a:custGeom>
            <a:rect b="b" l="l" r="r" t="t"/>
            <a:pathLst>
              <a:path extrusionOk="0" h="1248213" w="3945501">
                <a:moveTo>
                  <a:pt x="0" y="0"/>
                </a:moveTo>
                <a:lnTo>
                  <a:pt x="3945501" y="0"/>
                </a:lnTo>
                <a:lnTo>
                  <a:pt x="3945501" y="1248213"/>
                </a:lnTo>
                <a:lnTo>
                  <a:pt x="0" y="1248213"/>
                </a:lnTo>
                <a:lnTo>
                  <a:pt x="0" y="0"/>
                </a:lnTo>
                <a:close/>
              </a:path>
            </a:pathLst>
          </a:custGeom>
          <a:blipFill rotWithShape="1">
            <a:blip r:embed="rId5">
              <a:alphaModFix/>
            </a:blip>
            <a:stretch>
              <a:fillRect b="0" l="0" r="0" t="0"/>
            </a:stretch>
          </a:blipFill>
          <a:ln>
            <a:noFill/>
          </a:ln>
        </p:spPr>
      </p:sp>
      <p:sp>
        <p:nvSpPr>
          <p:cNvPr id="145" name="Google Shape;145;g2f113693c1b_0_3"/>
          <p:cNvSpPr/>
          <p:nvPr/>
        </p:nvSpPr>
        <p:spPr>
          <a:xfrm>
            <a:off x="10253036" y="6634540"/>
            <a:ext cx="738587" cy="649033"/>
          </a:xfrm>
          <a:custGeom>
            <a:rect b="b" l="l" r="r" t="t"/>
            <a:pathLst>
              <a:path extrusionOk="0" h="759103" w="863844">
                <a:moveTo>
                  <a:pt x="0" y="0"/>
                </a:moveTo>
                <a:lnTo>
                  <a:pt x="863844" y="0"/>
                </a:lnTo>
                <a:lnTo>
                  <a:pt x="863844" y="759102"/>
                </a:lnTo>
                <a:lnTo>
                  <a:pt x="0" y="759102"/>
                </a:lnTo>
                <a:lnTo>
                  <a:pt x="0" y="0"/>
                </a:lnTo>
                <a:close/>
              </a:path>
            </a:pathLst>
          </a:custGeom>
          <a:blipFill rotWithShape="1">
            <a:blip r:embed="rId6">
              <a:alphaModFix/>
            </a:blip>
            <a:stretch>
              <a:fillRect b="0" l="0" r="0" t="0"/>
            </a:stretch>
          </a:blipFill>
          <a:ln>
            <a:noFill/>
          </a:ln>
        </p:spPr>
      </p:sp>
      <p:sp>
        <p:nvSpPr>
          <p:cNvPr id="146" name="Google Shape;146;g2f113693c1b_0_3"/>
          <p:cNvSpPr txBox="1"/>
          <p:nvPr/>
        </p:nvSpPr>
        <p:spPr>
          <a:xfrm>
            <a:off x="6040198" y="343275"/>
            <a:ext cx="9045300" cy="858900"/>
          </a:xfrm>
          <a:prstGeom prst="rect">
            <a:avLst/>
          </a:prstGeom>
          <a:noFill/>
          <a:ln>
            <a:noFill/>
          </a:ln>
        </p:spPr>
        <p:txBody>
          <a:bodyPr anchorCtr="0" anchor="t" bIns="0" lIns="0" spcFirstLastPara="1" rIns="0" wrap="square" tIns="0">
            <a:spAutoFit/>
          </a:bodyPr>
          <a:lstStyle/>
          <a:p>
            <a:pPr indent="0" lvl="0" marL="0" marR="0" rtl="0" algn="l">
              <a:lnSpc>
                <a:spcPct val="93000"/>
              </a:lnSpc>
              <a:spcBef>
                <a:spcPts val="0"/>
              </a:spcBef>
              <a:spcAft>
                <a:spcPts val="0"/>
              </a:spcAft>
              <a:buClr>
                <a:srgbClr val="000000"/>
              </a:buClr>
              <a:buSzPts val="6000"/>
              <a:buFont typeface="Arial"/>
              <a:buNone/>
            </a:pPr>
            <a:r>
              <a:rPr b="0" i="0" lang="en-US" sz="6000" u="none" cap="none" strike="noStrike">
                <a:solidFill>
                  <a:srgbClr val="191919"/>
                </a:solidFill>
                <a:latin typeface="Homemade Apple"/>
                <a:ea typeface="Homemade Apple"/>
                <a:cs typeface="Homemade Apple"/>
                <a:sym typeface="Homemade Apple"/>
              </a:rPr>
              <a:t>Executive Committee </a:t>
            </a:r>
            <a:endParaRPr b="0" i="0" sz="6000" u="none" cap="none" strike="noStrike">
              <a:solidFill>
                <a:srgbClr val="000000"/>
              </a:solidFill>
              <a:latin typeface="Homemade Apple"/>
              <a:ea typeface="Homemade Apple"/>
              <a:cs typeface="Homemade Apple"/>
              <a:sym typeface="Homemade Apple"/>
            </a:endParaRPr>
          </a:p>
        </p:txBody>
      </p:sp>
      <p:sp>
        <p:nvSpPr>
          <p:cNvPr id="147" name="Google Shape;147;g2f113693c1b_0_3"/>
          <p:cNvSpPr txBox="1"/>
          <p:nvPr/>
        </p:nvSpPr>
        <p:spPr>
          <a:xfrm>
            <a:off x="3861782" y="180070"/>
            <a:ext cx="2437500" cy="11853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7700"/>
              <a:buFont typeface="Arial"/>
              <a:buNone/>
            </a:pPr>
            <a:r>
              <a:rPr b="0" i="0" lang="en-US" sz="7700" u="none" cap="none" strike="noStrike">
                <a:solidFill>
                  <a:srgbClr val="191919"/>
                </a:solidFill>
                <a:latin typeface="Poppins Medium"/>
                <a:ea typeface="Poppins Medium"/>
                <a:cs typeface="Poppins Medium"/>
                <a:sym typeface="Poppins Medium"/>
              </a:rPr>
              <a:t>The</a:t>
            </a:r>
            <a:endParaRPr b="0" i="0" sz="1400" u="none" cap="none" strike="noStrike">
              <a:solidFill>
                <a:srgbClr val="000000"/>
              </a:solidFill>
              <a:latin typeface="Arial"/>
              <a:ea typeface="Arial"/>
              <a:cs typeface="Arial"/>
              <a:sym typeface="Arial"/>
            </a:endParaRPr>
          </a:p>
        </p:txBody>
      </p:sp>
      <p:sp>
        <p:nvSpPr>
          <p:cNvPr id="148" name="Google Shape;148;g2f113693c1b_0_3"/>
          <p:cNvSpPr txBox="1"/>
          <p:nvPr/>
        </p:nvSpPr>
        <p:spPr>
          <a:xfrm>
            <a:off x="4775849" y="5731100"/>
            <a:ext cx="4305900" cy="430800"/>
          </a:xfrm>
          <a:prstGeom prst="rect">
            <a:avLst/>
          </a:prstGeom>
          <a:noFill/>
          <a:ln>
            <a:noFill/>
          </a:ln>
        </p:spPr>
        <p:txBody>
          <a:bodyPr anchorCtr="0" anchor="t" bIns="0" lIns="0" spcFirstLastPara="1" rIns="0" wrap="square" tIns="0">
            <a:spAutoFit/>
          </a:bodyPr>
          <a:lstStyle/>
          <a:p>
            <a:pPr indent="0" lvl="0" marL="0" marR="0" rtl="0" algn="l">
              <a:lnSpc>
                <a:spcPct val="130009"/>
              </a:lnSpc>
              <a:spcBef>
                <a:spcPts val="0"/>
              </a:spcBef>
              <a:spcAft>
                <a:spcPts val="0"/>
              </a:spcAft>
              <a:buClr>
                <a:srgbClr val="000000"/>
              </a:buClr>
              <a:buSzPts val="2799"/>
              <a:buFont typeface="Arial"/>
              <a:buNone/>
            </a:pPr>
            <a:r>
              <a:rPr b="0" i="0" lang="en-US" sz="2799" u="none" cap="none" strike="noStrike">
                <a:solidFill>
                  <a:srgbClr val="000000"/>
                </a:solidFill>
                <a:latin typeface="Homemade Apple"/>
                <a:ea typeface="Homemade Apple"/>
                <a:cs typeface="Homemade Apple"/>
                <a:sym typeface="Homemade Apple"/>
              </a:rPr>
              <a:t>Presidency Members</a:t>
            </a:r>
            <a:endParaRPr b="0" i="0" sz="1400" u="none" cap="none" strike="noStrike">
              <a:solidFill>
                <a:srgbClr val="000000"/>
              </a:solidFill>
              <a:latin typeface="Homemade Apple"/>
              <a:ea typeface="Homemade Apple"/>
              <a:cs typeface="Homemade Apple"/>
              <a:sym typeface="Homemade Apple"/>
            </a:endParaRPr>
          </a:p>
        </p:txBody>
      </p:sp>
      <p:sp>
        <p:nvSpPr>
          <p:cNvPr id="149" name="Google Shape;149;g2f113693c1b_0_3"/>
          <p:cNvSpPr txBox="1"/>
          <p:nvPr/>
        </p:nvSpPr>
        <p:spPr>
          <a:xfrm>
            <a:off x="9690144" y="6147893"/>
            <a:ext cx="1742700" cy="394200"/>
          </a:xfrm>
          <a:prstGeom prst="rect">
            <a:avLst/>
          </a:prstGeom>
          <a:noFill/>
          <a:ln>
            <a:noFill/>
          </a:ln>
        </p:spPr>
        <p:txBody>
          <a:bodyPr anchorCtr="0" anchor="t" bIns="0" lIns="0" spcFirstLastPara="1" rIns="0" wrap="square" tIns="0">
            <a:spAutoFit/>
          </a:bodyPr>
          <a:lstStyle/>
          <a:p>
            <a:pPr indent="0" lvl="0" marL="0" marR="0" rtl="0" algn="l">
              <a:lnSpc>
                <a:spcPct val="130009"/>
              </a:lnSpc>
              <a:spcBef>
                <a:spcPts val="0"/>
              </a:spcBef>
              <a:spcAft>
                <a:spcPts val="0"/>
              </a:spcAft>
              <a:buClr>
                <a:srgbClr val="000000"/>
              </a:buClr>
              <a:buSzPts val="2561"/>
              <a:buFont typeface="Arial"/>
              <a:buNone/>
            </a:pPr>
            <a:r>
              <a:rPr b="0" i="0" lang="en-US" sz="2561" u="none" cap="none" strike="noStrike">
                <a:solidFill>
                  <a:srgbClr val="000000"/>
                </a:solidFill>
                <a:latin typeface="Poppins"/>
                <a:ea typeface="Poppins"/>
                <a:cs typeface="Poppins"/>
                <a:sym typeface="Poppins"/>
              </a:rPr>
              <a:t>1 President</a:t>
            </a:r>
            <a:endParaRPr b="0" i="0" sz="1195" u="none" cap="none" strike="noStrike">
              <a:solidFill>
                <a:srgbClr val="000000"/>
              </a:solidFill>
              <a:latin typeface="Poppins"/>
              <a:ea typeface="Poppins"/>
              <a:cs typeface="Poppins"/>
              <a:sym typeface="Poppins"/>
            </a:endParaRPr>
          </a:p>
        </p:txBody>
      </p:sp>
      <p:sp>
        <p:nvSpPr>
          <p:cNvPr id="150" name="Google Shape;150;g2f113693c1b_0_3"/>
          <p:cNvSpPr txBox="1"/>
          <p:nvPr/>
        </p:nvSpPr>
        <p:spPr>
          <a:xfrm>
            <a:off x="9339941" y="7422430"/>
            <a:ext cx="2867700" cy="367800"/>
          </a:xfrm>
          <a:prstGeom prst="rect">
            <a:avLst/>
          </a:prstGeom>
          <a:noFill/>
          <a:ln>
            <a:noFill/>
          </a:ln>
        </p:spPr>
        <p:txBody>
          <a:bodyPr anchorCtr="0" anchor="t" bIns="0" lIns="0" spcFirstLastPara="1" rIns="0" wrap="square" tIns="0">
            <a:spAutoFit/>
          </a:bodyPr>
          <a:lstStyle/>
          <a:p>
            <a:pPr indent="0" lvl="0" marL="0" marR="0" rtl="0" algn="l">
              <a:lnSpc>
                <a:spcPct val="130009"/>
              </a:lnSpc>
              <a:spcBef>
                <a:spcPts val="0"/>
              </a:spcBef>
              <a:spcAft>
                <a:spcPts val="0"/>
              </a:spcAft>
              <a:buClr>
                <a:srgbClr val="000000"/>
              </a:buClr>
              <a:buSzPts val="2390"/>
              <a:buFont typeface="Arial"/>
              <a:buNone/>
            </a:pPr>
            <a:r>
              <a:rPr b="0" i="0" lang="en-US" sz="2390" u="none" cap="none" strike="noStrike">
                <a:solidFill>
                  <a:srgbClr val="000000"/>
                </a:solidFill>
                <a:latin typeface="Poppins"/>
                <a:ea typeface="Poppins"/>
                <a:cs typeface="Poppins"/>
                <a:sym typeface="Poppins"/>
              </a:rPr>
              <a:t>2 Vice presidents</a:t>
            </a:r>
            <a:endParaRPr b="0" i="0" sz="1024" u="none" cap="none" strike="noStrike">
              <a:solidFill>
                <a:srgbClr val="000000"/>
              </a:solidFill>
              <a:latin typeface="Poppins"/>
              <a:ea typeface="Poppins"/>
              <a:cs typeface="Poppins"/>
              <a:sym typeface="Poppins"/>
            </a:endParaRPr>
          </a:p>
        </p:txBody>
      </p:sp>
      <p:sp>
        <p:nvSpPr>
          <p:cNvPr id="151" name="Google Shape;151;g2f113693c1b_0_3"/>
          <p:cNvSpPr txBox="1"/>
          <p:nvPr/>
        </p:nvSpPr>
        <p:spPr>
          <a:xfrm>
            <a:off x="9093564" y="8790828"/>
            <a:ext cx="3056700" cy="367800"/>
          </a:xfrm>
          <a:prstGeom prst="rect">
            <a:avLst/>
          </a:prstGeom>
          <a:noFill/>
          <a:ln>
            <a:noFill/>
          </a:ln>
        </p:spPr>
        <p:txBody>
          <a:bodyPr anchorCtr="0" anchor="t" bIns="0" lIns="0" spcFirstLastPara="1" rIns="0" wrap="square" tIns="0">
            <a:spAutoFit/>
          </a:bodyPr>
          <a:lstStyle/>
          <a:p>
            <a:pPr indent="0" lvl="0" marL="0" marR="0" rtl="0" algn="l">
              <a:lnSpc>
                <a:spcPct val="130009"/>
              </a:lnSpc>
              <a:spcBef>
                <a:spcPts val="0"/>
              </a:spcBef>
              <a:spcAft>
                <a:spcPts val="0"/>
              </a:spcAft>
              <a:buClr>
                <a:srgbClr val="000000"/>
              </a:buClr>
              <a:buSzPts val="2390"/>
              <a:buFont typeface="Arial"/>
              <a:buNone/>
            </a:pPr>
            <a:r>
              <a:rPr b="0" i="0" lang="en-US" sz="2390" u="none" cap="none" strike="noStrike">
                <a:solidFill>
                  <a:srgbClr val="000000"/>
                </a:solidFill>
                <a:latin typeface="Poppins"/>
                <a:ea typeface="Poppins"/>
                <a:cs typeface="Poppins"/>
                <a:sym typeface="Poppins"/>
              </a:rPr>
              <a:t>7 General Members</a:t>
            </a:r>
            <a:endParaRPr b="0" i="0" sz="1024" u="none" cap="none" strike="noStrike">
              <a:solidFill>
                <a:srgbClr val="000000"/>
              </a:solidFill>
              <a:latin typeface="Poppins"/>
              <a:ea typeface="Poppins"/>
              <a:cs typeface="Poppins"/>
              <a:sym typeface="Poppins"/>
            </a:endParaRPr>
          </a:p>
        </p:txBody>
      </p:sp>
      <p:sp>
        <p:nvSpPr>
          <p:cNvPr id="152" name="Google Shape;152;g2f113693c1b_0_3"/>
          <p:cNvSpPr/>
          <p:nvPr/>
        </p:nvSpPr>
        <p:spPr>
          <a:xfrm>
            <a:off x="10253036" y="7929955"/>
            <a:ext cx="738587" cy="649033"/>
          </a:xfrm>
          <a:custGeom>
            <a:rect b="b" l="l" r="r" t="t"/>
            <a:pathLst>
              <a:path extrusionOk="0" h="759103" w="863844">
                <a:moveTo>
                  <a:pt x="0" y="0"/>
                </a:moveTo>
                <a:lnTo>
                  <a:pt x="863844" y="0"/>
                </a:lnTo>
                <a:lnTo>
                  <a:pt x="863844" y="759103"/>
                </a:lnTo>
                <a:lnTo>
                  <a:pt x="0" y="759103"/>
                </a:lnTo>
                <a:lnTo>
                  <a:pt x="0" y="0"/>
                </a:lnTo>
                <a:close/>
              </a:path>
            </a:pathLst>
          </a:custGeom>
          <a:blipFill rotWithShape="1">
            <a:blip r:embed="rId7">
              <a:alphaModFix/>
            </a:blip>
            <a:stretch>
              <a:fillRect b="0" l="0" r="0" t="0"/>
            </a:stretch>
          </a:blipFill>
          <a:ln>
            <a:noFill/>
          </a:ln>
        </p:spPr>
      </p:sp>
      <p:pic>
        <p:nvPicPr>
          <p:cNvPr id="153" name="Google Shape;153;g2f113693c1b_0_3" title="Facebook Cover (1).png"/>
          <p:cNvPicPr preferRelativeResize="0"/>
          <p:nvPr/>
        </p:nvPicPr>
        <p:blipFill rotWithShape="1">
          <a:blip r:embed="rId8">
            <a:alphaModFix/>
          </a:blip>
          <a:srcRect b="0" l="0" r="0" t="0"/>
          <a:stretch/>
        </p:blipFill>
        <p:spPr>
          <a:xfrm>
            <a:off x="465101" y="810925"/>
            <a:ext cx="12048826" cy="4459900"/>
          </a:xfrm>
          <a:prstGeom prst="rect">
            <a:avLst/>
          </a:prstGeom>
          <a:noFill/>
          <a:ln>
            <a:noFill/>
          </a:ln>
        </p:spPr>
      </p:pic>
      <p:sp>
        <p:nvSpPr>
          <p:cNvPr id="154" name="Google Shape;154;g2f113693c1b_0_3"/>
          <p:cNvSpPr/>
          <p:nvPr/>
        </p:nvSpPr>
        <p:spPr>
          <a:xfrm>
            <a:off x="407689" y="516758"/>
            <a:ext cx="3126364" cy="511942"/>
          </a:xfrm>
          <a:custGeom>
            <a:rect b="b" l="l" r="r" t="t"/>
            <a:pathLst>
              <a:path extrusionOk="0" h="511942" w="3126364">
                <a:moveTo>
                  <a:pt x="0" y="0"/>
                </a:moveTo>
                <a:lnTo>
                  <a:pt x="3126364" y="0"/>
                </a:lnTo>
                <a:lnTo>
                  <a:pt x="3126364" y="511942"/>
                </a:lnTo>
                <a:lnTo>
                  <a:pt x="0" y="511942"/>
                </a:lnTo>
                <a:lnTo>
                  <a:pt x="0" y="0"/>
                </a:lnTo>
                <a:close/>
              </a:path>
            </a:pathLst>
          </a:custGeom>
          <a:blipFill rotWithShape="1">
            <a:blip r:embed="rId9">
              <a:alphaModFix/>
            </a:blip>
            <a:stretch>
              <a:fillRect b="0" l="0" r="0" t="0"/>
            </a:stretch>
          </a:blipFill>
          <a:ln>
            <a:noFill/>
          </a:ln>
        </p:spPr>
      </p:sp>
      <p:sp>
        <p:nvSpPr>
          <p:cNvPr id="155" name="Google Shape;155;g2f113693c1b_0_3"/>
          <p:cNvSpPr/>
          <p:nvPr/>
        </p:nvSpPr>
        <p:spPr>
          <a:xfrm rot="6920771">
            <a:off x="4931066" y="4516544"/>
            <a:ext cx="1618877" cy="827609"/>
          </a:xfrm>
          <a:custGeom>
            <a:rect b="b" l="l" r="r" t="t"/>
            <a:pathLst>
              <a:path extrusionOk="0" h="1099667" w="2800078">
                <a:moveTo>
                  <a:pt x="0" y="0"/>
                </a:moveTo>
                <a:lnTo>
                  <a:pt x="2800078" y="0"/>
                </a:lnTo>
                <a:lnTo>
                  <a:pt x="2800078" y="1099667"/>
                </a:lnTo>
                <a:lnTo>
                  <a:pt x="0" y="1099667"/>
                </a:lnTo>
                <a:lnTo>
                  <a:pt x="0" y="0"/>
                </a:lnTo>
                <a:close/>
              </a:path>
            </a:pathLst>
          </a:custGeom>
          <a:blipFill rotWithShape="1">
            <a:blip r:embed="rId10">
              <a:alphaModFix/>
            </a:blip>
            <a:stretch>
              <a:fillRect b="0" l="0" r="0" t="0"/>
            </a:stretch>
          </a:blipFill>
          <a:ln>
            <a:noFill/>
          </a:ln>
        </p:spPr>
      </p:sp>
      <p:sp>
        <p:nvSpPr>
          <p:cNvPr id="156" name="Google Shape;156;g2f113693c1b_0_3"/>
          <p:cNvSpPr/>
          <p:nvPr/>
        </p:nvSpPr>
        <p:spPr>
          <a:xfrm rot="-5400000">
            <a:off x="4043320" y="4632312"/>
            <a:ext cx="1831328" cy="366266"/>
          </a:xfrm>
          <a:custGeom>
            <a:rect b="b" l="l" r="r" t="t"/>
            <a:pathLst>
              <a:path extrusionOk="0" h="366266" w="1831328">
                <a:moveTo>
                  <a:pt x="0" y="0"/>
                </a:moveTo>
                <a:lnTo>
                  <a:pt x="1831328" y="0"/>
                </a:lnTo>
                <a:lnTo>
                  <a:pt x="1831328" y="366266"/>
                </a:lnTo>
                <a:lnTo>
                  <a:pt x="0" y="366266"/>
                </a:lnTo>
                <a:lnTo>
                  <a:pt x="0" y="0"/>
                </a:lnTo>
                <a:close/>
              </a:path>
            </a:pathLst>
          </a:custGeom>
          <a:blipFill rotWithShape="1">
            <a:blip r:embed="rId11">
              <a:alphaModFix/>
            </a:blip>
            <a:stretch>
              <a:fillRect b="0" l="0" r="0" t="0"/>
            </a:stretch>
          </a:blipFill>
          <a:ln>
            <a:noFill/>
          </a:ln>
        </p:spPr>
      </p:sp>
      <p:sp>
        <p:nvSpPr>
          <p:cNvPr id="157" name="Google Shape;157;g2f113693c1b_0_3"/>
          <p:cNvSpPr/>
          <p:nvPr/>
        </p:nvSpPr>
        <p:spPr>
          <a:xfrm flipH="1" rot="-6813338">
            <a:off x="3070029" y="4644418"/>
            <a:ext cx="2082988" cy="818046"/>
          </a:xfrm>
          <a:custGeom>
            <a:rect b="b" l="l" r="r" t="t"/>
            <a:pathLst>
              <a:path extrusionOk="0" h="817308" w="2081109">
                <a:moveTo>
                  <a:pt x="0" y="817308"/>
                </a:moveTo>
                <a:lnTo>
                  <a:pt x="2081109" y="817308"/>
                </a:lnTo>
                <a:lnTo>
                  <a:pt x="2081109" y="0"/>
                </a:lnTo>
                <a:lnTo>
                  <a:pt x="0" y="0"/>
                </a:lnTo>
                <a:lnTo>
                  <a:pt x="0" y="817308"/>
                </a:lnTo>
                <a:close/>
              </a:path>
            </a:pathLst>
          </a:custGeom>
          <a:blipFill rotWithShape="1">
            <a:blip r:embed="rId10">
              <a:alphaModFix/>
            </a:blip>
            <a:stretch>
              <a:fillRect b="0" l="0" r="0" t="0"/>
            </a:stretch>
          </a:blipFill>
          <a:ln>
            <a:noFill/>
          </a:ln>
        </p:spPr>
      </p:sp>
      <p:sp>
        <p:nvSpPr>
          <p:cNvPr id="158" name="Google Shape;158;g2f113693c1b_0_3"/>
          <p:cNvSpPr txBox="1"/>
          <p:nvPr/>
        </p:nvSpPr>
        <p:spPr>
          <a:xfrm>
            <a:off x="13603266" y="1811395"/>
            <a:ext cx="4897800" cy="6249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4059"/>
              <a:buFont typeface="Arial"/>
              <a:buNone/>
            </a:pPr>
            <a:r>
              <a:rPr b="0" i="0" lang="en-US" sz="4059" u="none" cap="none" strike="noStrike">
                <a:solidFill>
                  <a:srgbClr val="191919"/>
                </a:solidFill>
                <a:latin typeface="Homemade Apple"/>
                <a:ea typeface="Homemade Apple"/>
                <a:cs typeface="Homemade Apple"/>
                <a:sym typeface="Homemade Apple"/>
              </a:rPr>
              <a:t>Coordinator</a:t>
            </a:r>
            <a:endParaRPr b="0" i="0" sz="4059" u="none" cap="none" strike="noStrike">
              <a:solidFill>
                <a:srgbClr val="000000"/>
              </a:solidFill>
              <a:latin typeface="Homemade Apple"/>
              <a:ea typeface="Homemade Apple"/>
              <a:cs typeface="Homemade Apple"/>
              <a:sym typeface="Homemade Apple"/>
            </a:endParaRPr>
          </a:p>
        </p:txBody>
      </p:sp>
      <p:sp>
        <p:nvSpPr>
          <p:cNvPr id="159" name="Google Shape;159;g2f113693c1b_0_3"/>
          <p:cNvSpPr/>
          <p:nvPr/>
        </p:nvSpPr>
        <p:spPr>
          <a:xfrm>
            <a:off x="13741669" y="2411334"/>
            <a:ext cx="3248431" cy="224437"/>
          </a:xfrm>
          <a:custGeom>
            <a:rect b="b" l="l" r="r" t="t"/>
            <a:pathLst>
              <a:path extrusionOk="0" h="331272" w="4794732">
                <a:moveTo>
                  <a:pt x="0" y="0"/>
                </a:moveTo>
                <a:lnTo>
                  <a:pt x="4794733" y="0"/>
                </a:lnTo>
                <a:lnTo>
                  <a:pt x="4794733" y="331272"/>
                </a:lnTo>
                <a:lnTo>
                  <a:pt x="0" y="331272"/>
                </a:lnTo>
                <a:lnTo>
                  <a:pt x="0" y="0"/>
                </a:lnTo>
                <a:close/>
              </a:path>
            </a:pathLst>
          </a:custGeom>
          <a:blipFill rotWithShape="1">
            <a:blip r:embed="rId4">
              <a:alphaModFix/>
            </a:blip>
            <a:stretch>
              <a:fillRect b="0" l="0" r="0" t="0"/>
            </a:stretch>
          </a:blipFill>
          <a:ln>
            <a:noFill/>
          </a:ln>
        </p:spPr>
      </p:sp>
      <p:sp>
        <p:nvSpPr>
          <p:cNvPr id="160" name="Google Shape;160;g2f113693c1b_0_3"/>
          <p:cNvSpPr txBox="1"/>
          <p:nvPr/>
        </p:nvSpPr>
        <p:spPr>
          <a:xfrm>
            <a:off x="12150275" y="1707175"/>
            <a:ext cx="1452900" cy="8331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5412"/>
              <a:buFont typeface="Arial"/>
              <a:buNone/>
            </a:pPr>
            <a:r>
              <a:rPr b="0" i="0" lang="en-US" sz="5412" u="none" cap="none" strike="noStrike">
                <a:solidFill>
                  <a:srgbClr val="191919"/>
                </a:solidFill>
                <a:latin typeface="Poppins Medium"/>
                <a:ea typeface="Poppins Medium"/>
                <a:cs typeface="Poppins Medium"/>
                <a:sym typeface="Poppins Medium"/>
              </a:rPr>
              <a:t>The</a:t>
            </a:r>
            <a:endParaRPr b="0" i="0" sz="947" u="none" cap="none" strike="noStrike">
              <a:solidFill>
                <a:srgbClr val="000000"/>
              </a:solidFill>
              <a:latin typeface="Arial"/>
              <a:ea typeface="Arial"/>
              <a:cs typeface="Arial"/>
              <a:sym typeface="Arial"/>
            </a:endParaRPr>
          </a:p>
        </p:txBody>
      </p:sp>
      <p:sp>
        <p:nvSpPr>
          <p:cNvPr id="161" name="Google Shape;161;g2f113693c1b_0_3"/>
          <p:cNvSpPr txBox="1"/>
          <p:nvPr/>
        </p:nvSpPr>
        <p:spPr>
          <a:xfrm>
            <a:off x="13735395" y="7186777"/>
            <a:ext cx="2975100" cy="1490400"/>
          </a:xfrm>
          <a:prstGeom prst="rect">
            <a:avLst/>
          </a:prstGeom>
          <a:noFill/>
          <a:ln>
            <a:noFill/>
          </a:ln>
        </p:spPr>
        <p:txBody>
          <a:bodyPr anchorCtr="0" anchor="t" bIns="0" lIns="0" spcFirstLastPara="1" rIns="0" wrap="square" tIns="0">
            <a:spAutoFit/>
          </a:bodyPr>
          <a:lstStyle/>
          <a:p>
            <a:pPr indent="0" lvl="0" marL="0" marR="0" rtl="0" algn="ctr">
              <a:lnSpc>
                <a:spcPct val="130032"/>
              </a:lnSpc>
              <a:spcBef>
                <a:spcPts val="0"/>
              </a:spcBef>
              <a:spcAft>
                <a:spcPts val="0"/>
              </a:spcAft>
              <a:buClr>
                <a:srgbClr val="000000"/>
              </a:buClr>
              <a:buSzPts val="1976"/>
              <a:buFont typeface="Arial"/>
              <a:buNone/>
            </a:pPr>
            <a:r>
              <a:rPr b="0" i="0" lang="en-US" sz="1975" u="none" cap="none" strike="noStrike">
                <a:solidFill>
                  <a:schemeClr val="dk1"/>
                </a:solidFill>
                <a:highlight>
                  <a:srgbClr val="FFFFFF"/>
                </a:highlight>
                <a:latin typeface="Poppins"/>
                <a:ea typeface="Poppins"/>
                <a:cs typeface="Poppins"/>
                <a:sym typeface="Poppins"/>
              </a:rPr>
              <a:t>Human Rights and Organisational Development Coordinator</a:t>
            </a:r>
            <a:endParaRPr b="0" i="0" sz="2121" u="none" cap="none" strike="noStrike">
              <a:solidFill>
                <a:srgbClr val="000000"/>
              </a:solidFill>
              <a:latin typeface="Poppins"/>
              <a:ea typeface="Poppins"/>
              <a:cs typeface="Poppins"/>
              <a:sym typeface="Poppins"/>
            </a:endParaRPr>
          </a:p>
        </p:txBody>
      </p:sp>
      <p:pic>
        <p:nvPicPr>
          <p:cNvPr id="162" name="Google Shape;162;g2f113693c1b_0_3"/>
          <p:cNvPicPr preferRelativeResize="0"/>
          <p:nvPr/>
        </p:nvPicPr>
        <p:blipFill rotWithShape="1">
          <a:blip r:embed="rId12">
            <a:alphaModFix/>
          </a:blip>
          <a:srcRect b="10921" l="0" r="0" t="0"/>
          <a:stretch/>
        </p:blipFill>
        <p:spPr>
          <a:xfrm>
            <a:off x="13679188" y="3215825"/>
            <a:ext cx="3373400" cy="381884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g2f113693c1b_0_191"/>
          <p:cNvSpPr/>
          <p:nvPr/>
        </p:nvSpPr>
        <p:spPr>
          <a:xfrm>
            <a:off x="-218554"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73181" l="0" r="0" t="-5009"/>
            </a:stretch>
          </a:blipFill>
          <a:ln>
            <a:noFill/>
          </a:ln>
        </p:spPr>
      </p:sp>
      <p:sp>
        <p:nvSpPr>
          <p:cNvPr id="168" name="Google Shape;168;g2f113693c1b_0_191"/>
          <p:cNvSpPr/>
          <p:nvPr/>
        </p:nvSpPr>
        <p:spPr>
          <a:xfrm>
            <a:off x="13275822" y="518058"/>
            <a:ext cx="3675617" cy="3675617"/>
          </a:xfrm>
          <a:custGeom>
            <a:rect b="b" l="l" r="r" t="t"/>
            <a:pathLst>
              <a:path extrusionOk="0" h="3675617" w="3675617">
                <a:moveTo>
                  <a:pt x="0" y="0"/>
                </a:moveTo>
                <a:lnTo>
                  <a:pt x="3675618" y="0"/>
                </a:lnTo>
                <a:lnTo>
                  <a:pt x="3675618" y="3675617"/>
                </a:lnTo>
                <a:lnTo>
                  <a:pt x="0" y="3675617"/>
                </a:lnTo>
                <a:lnTo>
                  <a:pt x="0" y="0"/>
                </a:lnTo>
                <a:close/>
              </a:path>
            </a:pathLst>
          </a:custGeom>
          <a:blipFill rotWithShape="1">
            <a:blip r:embed="rId4">
              <a:alphaModFix/>
            </a:blip>
            <a:stretch>
              <a:fillRect b="0" l="0" r="0" t="0"/>
            </a:stretch>
          </a:blipFill>
          <a:ln>
            <a:noFill/>
          </a:ln>
        </p:spPr>
      </p:sp>
      <p:sp>
        <p:nvSpPr>
          <p:cNvPr id="169" name="Google Shape;169;g2f113693c1b_0_191"/>
          <p:cNvSpPr/>
          <p:nvPr/>
        </p:nvSpPr>
        <p:spPr>
          <a:xfrm>
            <a:off x="5713921" y="246025"/>
            <a:ext cx="3759527" cy="4036290"/>
          </a:xfrm>
          <a:custGeom>
            <a:rect b="b" l="l" r="r" t="t"/>
            <a:pathLst>
              <a:path extrusionOk="0" h="4036290" w="3759527">
                <a:moveTo>
                  <a:pt x="0" y="0"/>
                </a:moveTo>
                <a:lnTo>
                  <a:pt x="3759527" y="0"/>
                </a:lnTo>
                <a:lnTo>
                  <a:pt x="3759527" y="4036290"/>
                </a:lnTo>
                <a:lnTo>
                  <a:pt x="0" y="4036290"/>
                </a:lnTo>
                <a:lnTo>
                  <a:pt x="0" y="0"/>
                </a:lnTo>
                <a:close/>
              </a:path>
            </a:pathLst>
          </a:custGeom>
          <a:blipFill rotWithShape="1">
            <a:blip r:embed="rId5">
              <a:alphaModFix/>
            </a:blip>
            <a:stretch>
              <a:fillRect b="-27147" l="-19328" r="-17172" t="0"/>
            </a:stretch>
          </a:blipFill>
          <a:ln>
            <a:noFill/>
          </a:ln>
        </p:spPr>
      </p:sp>
      <p:sp>
        <p:nvSpPr>
          <p:cNvPr id="170" name="Google Shape;170;g2f113693c1b_0_191"/>
          <p:cNvSpPr/>
          <p:nvPr/>
        </p:nvSpPr>
        <p:spPr>
          <a:xfrm>
            <a:off x="9138360" y="-270725"/>
            <a:ext cx="4137462" cy="4464400"/>
          </a:xfrm>
          <a:custGeom>
            <a:rect b="b" l="l" r="r" t="t"/>
            <a:pathLst>
              <a:path extrusionOk="0" h="4464400" w="4137462">
                <a:moveTo>
                  <a:pt x="0" y="0"/>
                </a:moveTo>
                <a:lnTo>
                  <a:pt x="4137462" y="0"/>
                </a:lnTo>
                <a:lnTo>
                  <a:pt x="4137462" y="4464400"/>
                </a:lnTo>
                <a:lnTo>
                  <a:pt x="0" y="4464400"/>
                </a:lnTo>
                <a:lnTo>
                  <a:pt x="0" y="0"/>
                </a:lnTo>
                <a:close/>
              </a:path>
            </a:pathLst>
          </a:custGeom>
          <a:blipFill rotWithShape="1">
            <a:blip r:embed="rId6">
              <a:alphaModFix/>
            </a:blip>
            <a:stretch>
              <a:fillRect b="0" l="0" r="0" t="0"/>
            </a:stretch>
          </a:blipFill>
          <a:ln>
            <a:noFill/>
          </a:ln>
        </p:spPr>
      </p:sp>
      <p:sp>
        <p:nvSpPr>
          <p:cNvPr id="171" name="Google Shape;171;g2f113693c1b_0_191"/>
          <p:cNvSpPr/>
          <p:nvPr/>
        </p:nvSpPr>
        <p:spPr>
          <a:xfrm>
            <a:off x="142929" y="3513140"/>
            <a:ext cx="5225254" cy="361018"/>
          </a:xfrm>
          <a:custGeom>
            <a:rect b="b" l="l" r="r" t="t"/>
            <a:pathLst>
              <a:path extrusionOk="0" h="361018" w="5225254">
                <a:moveTo>
                  <a:pt x="0" y="0"/>
                </a:moveTo>
                <a:lnTo>
                  <a:pt x="5225254" y="0"/>
                </a:lnTo>
                <a:lnTo>
                  <a:pt x="5225254" y="361017"/>
                </a:lnTo>
                <a:lnTo>
                  <a:pt x="0" y="361017"/>
                </a:lnTo>
                <a:lnTo>
                  <a:pt x="0" y="0"/>
                </a:lnTo>
                <a:close/>
              </a:path>
            </a:pathLst>
          </a:custGeom>
          <a:blipFill rotWithShape="1">
            <a:blip r:embed="rId7">
              <a:alphaModFix/>
            </a:blip>
            <a:stretch>
              <a:fillRect b="0" l="0" r="0" t="0"/>
            </a:stretch>
          </a:blipFill>
          <a:ln>
            <a:noFill/>
          </a:ln>
        </p:spPr>
      </p:sp>
      <p:sp>
        <p:nvSpPr>
          <p:cNvPr id="172" name="Google Shape;172;g2f113693c1b_0_191"/>
          <p:cNvSpPr txBox="1"/>
          <p:nvPr/>
        </p:nvSpPr>
        <p:spPr>
          <a:xfrm>
            <a:off x="332904" y="2508440"/>
            <a:ext cx="6077400" cy="9234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6000"/>
              <a:buFont typeface="Arial"/>
              <a:buNone/>
            </a:pPr>
            <a:r>
              <a:rPr b="0" i="0" lang="en-US" sz="6000" u="none" cap="none" strike="noStrike">
                <a:solidFill>
                  <a:srgbClr val="191919"/>
                </a:solidFill>
                <a:latin typeface="Homemade Apple"/>
                <a:ea typeface="Homemade Apple"/>
                <a:cs typeface="Homemade Apple"/>
                <a:sym typeface="Homemade Apple"/>
              </a:rPr>
              <a:t>Secretariat</a:t>
            </a:r>
            <a:endParaRPr b="0" i="0" sz="6000" u="none" cap="none" strike="noStrike">
              <a:solidFill>
                <a:srgbClr val="000000"/>
              </a:solidFill>
              <a:latin typeface="Homemade Apple"/>
              <a:ea typeface="Homemade Apple"/>
              <a:cs typeface="Homemade Apple"/>
              <a:sym typeface="Homemade Apple"/>
            </a:endParaRPr>
          </a:p>
        </p:txBody>
      </p:sp>
      <p:sp>
        <p:nvSpPr>
          <p:cNvPr id="173" name="Google Shape;173;g2f113693c1b_0_191"/>
          <p:cNvSpPr txBox="1"/>
          <p:nvPr/>
        </p:nvSpPr>
        <p:spPr>
          <a:xfrm>
            <a:off x="142929" y="1195661"/>
            <a:ext cx="2147700" cy="12315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8000"/>
              <a:buFont typeface="Arial"/>
              <a:buNone/>
            </a:pPr>
            <a:r>
              <a:rPr b="0" i="0" lang="en-US" sz="8000" u="none" cap="none" strike="noStrike">
                <a:solidFill>
                  <a:srgbClr val="191919"/>
                </a:solidFill>
                <a:latin typeface="Poppins Medium"/>
                <a:ea typeface="Poppins Medium"/>
                <a:cs typeface="Poppins Medium"/>
                <a:sym typeface="Poppins Medium"/>
              </a:rPr>
              <a:t>The</a:t>
            </a:r>
            <a:endParaRPr b="0" i="0" sz="1400" u="none" cap="none" strike="noStrike">
              <a:solidFill>
                <a:srgbClr val="000000"/>
              </a:solidFill>
              <a:latin typeface="Arial"/>
              <a:ea typeface="Arial"/>
              <a:cs typeface="Arial"/>
              <a:sym typeface="Arial"/>
            </a:endParaRPr>
          </a:p>
        </p:txBody>
      </p:sp>
      <p:sp>
        <p:nvSpPr>
          <p:cNvPr id="174" name="Google Shape;174;g2f113693c1b_0_191"/>
          <p:cNvSpPr txBox="1"/>
          <p:nvPr/>
        </p:nvSpPr>
        <p:spPr>
          <a:xfrm>
            <a:off x="5191358" y="9761175"/>
            <a:ext cx="3899400" cy="447300"/>
          </a:xfrm>
          <a:prstGeom prst="rect">
            <a:avLst/>
          </a:prstGeom>
          <a:noFill/>
          <a:ln>
            <a:noFill/>
          </a:ln>
        </p:spPr>
        <p:txBody>
          <a:bodyPr anchorCtr="0" anchor="t" bIns="0" lIns="0" spcFirstLastPara="1" rIns="0" wrap="square" tIns="0">
            <a:spAutoFit/>
          </a:bodyPr>
          <a:lstStyle/>
          <a:p>
            <a:pPr indent="0" lvl="0" marL="0" marR="0" rtl="0" algn="ctr">
              <a:lnSpc>
                <a:spcPct val="130006"/>
              </a:lnSpc>
              <a:spcBef>
                <a:spcPts val="0"/>
              </a:spcBef>
              <a:spcAft>
                <a:spcPts val="0"/>
              </a:spcAft>
              <a:buClr>
                <a:srgbClr val="000000"/>
              </a:buClr>
              <a:buSzPts val="2906"/>
              <a:buFont typeface="Arial"/>
              <a:buNone/>
            </a:pPr>
            <a:r>
              <a:rPr b="0" i="0" lang="en-US" sz="2906" u="none" cap="none" strike="noStrike">
                <a:solidFill>
                  <a:srgbClr val="191919"/>
                </a:solidFill>
                <a:latin typeface="Poppins Medium"/>
                <a:ea typeface="Poppins Medium"/>
                <a:cs typeface="Poppins Medium"/>
                <a:sym typeface="Poppins Medium"/>
              </a:rPr>
              <a:t>Project Officers</a:t>
            </a:r>
            <a:endParaRPr b="0" i="0" sz="1400" u="none" cap="none" strike="noStrike">
              <a:solidFill>
                <a:srgbClr val="000000"/>
              </a:solidFill>
              <a:latin typeface="Arial"/>
              <a:ea typeface="Arial"/>
              <a:cs typeface="Arial"/>
              <a:sym typeface="Arial"/>
            </a:endParaRPr>
          </a:p>
        </p:txBody>
      </p:sp>
      <p:sp>
        <p:nvSpPr>
          <p:cNvPr id="175" name="Google Shape;175;g2f113693c1b_0_191"/>
          <p:cNvSpPr txBox="1"/>
          <p:nvPr/>
        </p:nvSpPr>
        <p:spPr>
          <a:xfrm>
            <a:off x="5713926" y="4245607"/>
            <a:ext cx="3424500" cy="993000"/>
          </a:xfrm>
          <a:prstGeom prst="rect">
            <a:avLst/>
          </a:prstGeom>
          <a:noFill/>
          <a:ln>
            <a:noFill/>
          </a:ln>
        </p:spPr>
        <p:txBody>
          <a:bodyPr anchorCtr="0" anchor="t" bIns="0" lIns="0" spcFirstLastPara="1" rIns="0" wrap="square" tIns="0">
            <a:spAutoFit/>
          </a:bodyPr>
          <a:lstStyle/>
          <a:p>
            <a:pPr indent="0" lvl="0" marL="0" marR="0" rtl="0" algn="ctr">
              <a:lnSpc>
                <a:spcPct val="121989"/>
              </a:lnSpc>
              <a:spcBef>
                <a:spcPts val="0"/>
              </a:spcBef>
              <a:spcAft>
                <a:spcPts val="0"/>
              </a:spcAft>
              <a:buClr>
                <a:srgbClr val="000000"/>
              </a:buClr>
              <a:buSzPts val="2906"/>
              <a:buFont typeface="Arial"/>
              <a:buNone/>
            </a:pPr>
            <a:r>
              <a:rPr b="0" i="0" lang="en-US" sz="2906" u="none" cap="none" strike="noStrike">
                <a:solidFill>
                  <a:srgbClr val="191919"/>
                </a:solidFill>
                <a:latin typeface="Poppins Medium"/>
                <a:ea typeface="Poppins Medium"/>
                <a:cs typeface="Poppins Medium"/>
                <a:sym typeface="Poppins Medium"/>
              </a:rPr>
              <a:t>Head of Secretariat</a:t>
            </a:r>
            <a:endParaRPr b="0" i="0" sz="1400" u="none" cap="none" strike="noStrike">
              <a:solidFill>
                <a:srgbClr val="000000"/>
              </a:solidFill>
              <a:latin typeface="Arial"/>
              <a:ea typeface="Arial"/>
              <a:cs typeface="Arial"/>
              <a:sym typeface="Arial"/>
            </a:endParaRPr>
          </a:p>
        </p:txBody>
      </p:sp>
      <p:sp>
        <p:nvSpPr>
          <p:cNvPr id="176" name="Google Shape;176;g2f113693c1b_0_191"/>
          <p:cNvSpPr txBox="1"/>
          <p:nvPr/>
        </p:nvSpPr>
        <p:spPr>
          <a:xfrm>
            <a:off x="9494809" y="4245607"/>
            <a:ext cx="3424500" cy="993000"/>
          </a:xfrm>
          <a:prstGeom prst="rect">
            <a:avLst/>
          </a:prstGeom>
          <a:noFill/>
          <a:ln>
            <a:noFill/>
          </a:ln>
        </p:spPr>
        <p:txBody>
          <a:bodyPr anchorCtr="0" anchor="t" bIns="0" lIns="0" spcFirstLastPara="1" rIns="0" wrap="square" tIns="0">
            <a:spAutoFit/>
          </a:bodyPr>
          <a:lstStyle/>
          <a:p>
            <a:pPr indent="0" lvl="0" marL="0" marR="0" rtl="0" algn="ctr">
              <a:lnSpc>
                <a:spcPct val="121989"/>
              </a:lnSpc>
              <a:spcBef>
                <a:spcPts val="0"/>
              </a:spcBef>
              <a:spcAft>
                <a:spcPts val="0"/>
              </a:spcAft>
              <a:buClr>
                <a:srgbClr val="000000"/>
              </a:buClr>
              <a:buSzPts val="2906"/>
              <a:buFont typeface="Arial"/>
              <a:buNone/>
            </a:pPr>
            <a:r>
              <a:rPr b="0" i="0" lang="en-US" sz="2906" u="none" cap="none" strike="noStrike">
                <a:solidFill>
                  <a:srgbClr val="191919"/>
                </a:solidFill>
                <a:latin typeface="Poppins Medium"/>
                <a:ea typeface="Poppins Medium"/>
                <a:cs typeface="Poppins Medium"/>
                <a:sym typeface="Poppins Medium"/>
              </a:rPr>
              <a:t>Executive Assistant</a:t>
            </a:r>
            <a:endParaRPr b="0" i="0" sz="1400" u="none" cap="none" strike="noStrike">
              <a:solidFill>
                <a:srgbClr val="000000"/>
              </a:solidFill>
              <a:latin typeface="Arial"/>
              <a:ea typeface="Arial"/>
              <a:cs typeface="Arial"/>
              <a:sym typeface="Arial"/>
            </a:endParaRPr>
          </a:p>
        </p:txBody>
      </p:sp>
      <p:sp>
        <p:nvSpPr>
          <p:cNvPr id="177" name="Google Shape;177;g2f113693c1b_0_191"/>
          <p:cNvSpPr txBox="1"/>
          <p:nvPr/>
        </p:nvSpPr>
        <p:spPr>
          <a:xfrm>
            <a:off x="13401349" y="4245607"/>
            <a:ext cx="3424500" cy="993000"/>
          </a:xfrm>
          <a:prstGeom prst="rect">
            <a:avLst/>
          </a:prstGeom>
          <a:noFill/>
          <a:ln>
            <a:noFill/>
          </a:ln>
        </p:spPr>
        <p:txBody>
          <a:bodyPr anchorCtr="0" anchor="t" bIns="0" lIns="0" spcFirstLastPara="1" rIns="0" wrap="square" tIns="0">
            <a:spAutoFit/>
          </a:bodyPr>
          <a:lstStyle/>
          <a:p>
            <a:pPr indent="0" lvl="0" marL="0" marR="0" rtl="0" algn="ctr">
              <a:lnSpc>
                <a:spcPct val="121989"/>
              </a:lnSpc>
              <a:spcBef>
                <a:spcPts val="0"/>
              </a:spcBef>
              <a:spcAft>
                <a:spcPts val="0"/>
              </a:spcAft>
              <a:buClr>
                <a:srgbClr val="000000"/>
              </a:buClr>
              <a:buSzPts val="2906"/>
              <a:buFont typeface="Arial"/>
              <a:buNone/>
            </a:pPr>
            <a:r>
              <a:rPr b="0" i="0" lang="en-US" sz="2906" u="none" cap="none" strike="noStrike">
                <a:solidFill>
                  <a:srgbClr val="191919"/>
                </a:solidFill>
                <a:latin typeface="Poppins Medium"/>
                <a:ea typeface="Poppins Medium"/>
                <a:cs typeface="Poppins Medium"/>
                <a:sym typeface="Poppins Medium"/>
              </a:rPr>
              <a:t>Communication Manager</a:t>
            </a:r>
            <a:endParaRPr b="0" i="0" sz="1400" u="none" cap="none" strike="noStrike">
              <a:solidFill>
                <a:srgbClr val="000000"/>
              </a:solidFill>
              <a:latin typeface="Arial"/>
              <a:ea typeface="Arial"/>
              <a:cs typeface="Arial"/>
              <a:sym typeface="Arial"/>
            </a:endParaRPr>
          </a:p>
        </p:txBody>
      </p:sp>
      <p:sp>
        <p:nvSpPr>
          <p:cNvPr id="178" name="Google Shape;178;g2f113693c1b_0_191"/>
          <p:cNvSpPr/>
          <p:nvPr/>
        </p:nvSpPr>
        <p:spPr>
          <a:xfrm>
            <a:off x="407689" y="516758"/>
            <a:ext cx="3126364" cy="511942"/>
          </a:xfrm>
          <a:custGeom>
            <a:rect b="b" l="l" r="r" t="t"/>
            <a:pathLst>
              <a:path extrusionOk="0" h="511942" w="3126364">
                <a:moveTo>
                  <a:pt x="0" y="0"/>
                </a:moveTo>
                <a:lnTo>
                  <a:pt x="3126364" y="0"/>
                </a:lnTo>
                <a:lnTo>
                  <a:pt x="3126364" y="511942"/>
                </a:lnTo>
                <a:lnTo>
                  <a:pt x="0" y="511942"/>
                </a:lnTo>
                <a:lnTo>
                  <a:pt x="0" y="0"/>
                </a:lnTo>
                <a:close/>
              </a:path>
            </a:pathLst>
          </a:custGeom>
          <a:blipFill rotWithShape="1">
            <a:blip r:embed="rId8">
              <a:alphaModFix/>
            </a:blip>
            <a:stretch>
              <a:fillRect b="0" l="0" r="0" t="0"/>
            </a:stretch>
          </a:blipFill>
          <a:ln>
            <a:noFill/>
          </a:ln>
        </p:spPr>
      </p:sp>
      <p:sp>
        <p:nvSpPr>
          <p:cNvPr id="179" name="Google Shape;179;g2f113693c1b_0_191"/>
          <p:cNvSpPr txBox="1"/>
          <p:nvPr/>
        </p:nvSpPr>
        <p:spPr>
          <a:xfrm>
            <a:off x="255200" y="4272575"/>
            <a:ext cx="3301800" cy="4050300"/>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Clr>
                <a:srgbClr val="000000"/>
              </a:buClr>
              <a:buSzPts val="2799"/>
              <a:buFont typeface="Arial"/>
              <a:buNone/>
            </a:pPr>
            <a:r>
              <a:rPr b="0" i="0" lang="en-US" sz="2799" u="none" cap="none" strike="noStrike">
                <a:solidFill>
                  <a:srgbClr val="191919"/>
                </a:solidFill>
                <a:latin typeface="Poppins"/>
                <a:ea typeface="Poppins"/>
                <a:cs typeface="Poppins"/>
                <a:sym typeface="Poppins"/>
              </a:rPr>
              <a:t>The daily work of the Executive Committee </a:t>
            </a:r>
            <a:endParaRPr b="0" i="0" sz="1400" u="none" cap="none" strike="noStrike">
              <a:solidFill>
                <a:srgbClr val="000000"/>
              </a:solidFill>
              <a:latin typeface="Poppins"/>
              <a:ea typeface="Poppins"/>
              <a:cs typeface="Poppins"/>
              <a:sym typeface="Poppins"/>
            </a:endParaRPr>
          </a:p>
          <a:p>
            <a:pPr indent="0" lvl="0" marL="0" marR="0" rtl="0" algn="l">
              <a:lnSpc>
                <a:spcPct val="140014"/>
              </a:lnSpc>
              <a:spcBef>
                <a:spcPts val="0"/>
              </a:spcBef>
              <a:spcAft>
                <a:spcPts val="0"/>
              </a:spcAft>
              <a:buClr>
                <a:srgbClr val="000000"/>
              </a:buClr>
              <a:buSzPts val="2799"/>
              <a:buFont typeface="Arial"/>
              <a:buNone/>
            </a:pPr>
            <a:r>
              <a:rPr b="0" i="0" lang="en-US" sz="2799" u="none" cap="none" strike="noStrike">
                <a:solidFill>
                  <a:srgbClr val="191919"/>
                </a:solidFill>
                <a:latin typeface="Poppins"/>
                <a:ea typeface="Poppins"/>
                <a:cs typeface="Poppins"/>
                <a:sym typeface="Poppins"/>
              </a:rPr>
              <a:t>is supported by a professional Secretariat based in Brussels. </a:t>
            </a:r>
            <a:endParaRPr b="0" i="0" sz="1400" u="none" cap="none" strike="noStrike">
              <a:solidFill>
                <a:srgbClr val="000000"/>
              </a:solidFill>
              <a:latin typeface="Poppins"/>
              <a:ea typeface="Poppins"/>
              <a:cs typeface="Poppins"/>
              <a:sym typeface="Poppins"/>
            </a:endParaRPr>
          </a:p>
        </p:txBody>
      </p:sp>
      <p:pic>
        <p:nvPicPr>
          <p:cNvPr id="180" name="Google Shape;180;g2f113693c1b_0_191"/>
          <p:cNvPicPr preferRelativeResize="0"/>
          <p:nvPr/>
        </p:nvPicPr>
        <p:blipFill rotWithShape="1">
          <a:blip r:embed="rId9">
            <a:alphaModFix/>
          </a:blip>
          <a:srcRect b="0" l="0" r="0" t="0"/>
          <a:stretch/>
        </p:blipFill>
        <p:spPr>
          <a:xfrm>
            <a:off x="4572001" y="4721574"/>
            <a:ext cx="5138124" cy="5138124"/>
          </a:xfrm>
          <a:prstGeom prst="rect">
            <a:avLst/>
          </a:prstGeom>
          <a:noFill/>
          <a:ln>
            <a:noFill/>
          </a:ln>
        </p:spPr>
      </p:pic>
      <p:pic>
        <p:nvPicPr>
          <p:cNvPr id="181" name="Google Shape;181;g2f113693c1b_0_191" title="Untitled design (1).png"/>
          <p:cNvPicPr preferRelativeResize="0"/>
          <p:nvPr/>
        </p:nvPicPr>
        <p:blipFill rotWithShape="1">
          <a:blip r:embed="rId10">
            <a:alphaModFix/>
          </a:blip>
          <a:srcRect b="0" l="0" r="0" t="0"/>
          <a:stretch/>
        </p:blipFill>
        <p:spPr>
          <a:xfrm>
            <a:off x="7379863" y="4126150"/>
            <a:ext cx="4940725" cy="4940725"/>
          </a:xfrm>
          <a:prstGeom prst="rect">
            <a:avLst/>
          </a:prstGeom>
          <a:noFill/>
          <a:ln>
            <a:noFill/>
          </a:ln>
        </p:spPr>
      </p:pic>
      <p:pic>
        <p:nvPicPr>
          <p:cNvPr id="182" name="Google Shape;182;g2f113693c1b_0_191"/>
          <p:cNvPicPr preferRelativeResize="0"/>
          <p:nvPr/>
        </p:nvPicPr>
        <p:blipFill rotWithShape="1">
          <a:blip r:embed="rId11">
            <a:alphaModFix/>
          </a:blip>
          <a:srcRect b="0" l="29269" r="-29269" t="0"/>
          <a:stretch/>
        </p:blipFill>
        <p:spPr>
          <a:xfrm>
            <a:off x="3534050" y="3691225"/>
            <a:ext cx="4648450" cy="5810575"/>
          </a:xfrm>
          <a:prstGeom prst="rect">
            <a:avLst/>
          </a:prstGeom>
          <a:noFill/>
          <a:ln>
            <a:noFill/>
          </a:ln>
        </p:spPr>
      </p:pic>
      <p:pic>
        <p:nvPicPr>
          <p:cNvPr id="183" name="Google Shape;183;g2f113693c1b_0_191"/>
          <p:cNvPicPr preferRelativeResize="0"/>
          <p:nvPr/>
        </p:nvPicPr>
        <p:blipFill rotWithShape="1">
          <a:blip r:embed="rId12">
            <a:alphaModFix/>
          </a:blip>
          <a:srcRect b="0" l="0" r="0" t="0"/>
          <a:stretch/>
        </p:blipFill>
        <p:spPr>
          <a:xfrm>
            <a:off x="11719250" y="4532825"/>
            <a:ext cx="3301900" cy="4127375"/>
          </a:xfrm>
          <a:prstGeom prst="rect">
            <a:avLst/>
          </a:prstGeom>
          <a:noFill/>
          <a:ln>
            <a:noFill/>
          </a:ln>
        </p:spPr>
      </p:pic>
      <p:sp>
        <p:nvSpPr>
          <p:cNvPr id="184" name="Google Shape;184;g2f113693c1b_0_191"/>
          <p:cNvSpPr txBox="1"/>
          <p:nvPr/>
        </p:nvSpPr>
        <p:spPr>
          <a:xfrm>
            <a:off x="13401358" y="9271812"/>
            <a:ext cx="2360100" cy="1028700"/>
          </a:xfrm>
          <a:prstGeom prst="rect">
            <a:avLst/>
          </a:prstGeom>
          <a:noFill/>
          <a:ln>
            <a:noFill/>
          </a:ln>
        </p:spPr>
        <p:txBody>
          <a:bodyPr anchorCtr="0" anchor="t" bIns="0" lIns="0" spcFirstLastPara="1" rIns="0" wrap="square" tIns="0">
            <a:spAutoFit/>
          </a:bodyPr>
          <a:lstStyle/>
          <a:p>
            <a:pPr indent="0" lvl="0" marL="0" marR="0" rtl="0" algn="ctr">
              <a:lnSpc>
                <a:spcPct val="130006"/>
              </a:lnSpc>
              <a:spcBef>
                <a:spcPts val="0"/>
              </a:spcBef>
              <a:spcAft>
                <a:spcPts val="0"/>
              </a:spcAft>
              <a:buClr>
                <a:srgbClr val="000000"/>
              </a:buClr>
              <a:buSzPts val="2906"/>
              <a:buFont typeface="Arial"/>
              <a:buNone/>
            </a:pPr>
            <a:r>
              <a:rPr b="0" i="0" lang="en-US" sz="2906" u="none" cap="none" strike="noStrike">
                <a:solidFill>
                  <a:srgbClr val="191919"/>
                </a:solidFill>
                <a:latin typeface="Poppins Medium"/>
                <a:ea typeface="Poppins Medium"/>
                <a:cs typeface="Poppins Medium"/>
                <a:sym typeface="Poppins Medium"/>
              </a:rPr>
              <a:t>Trainees</a:t>
            </a:r>
            <a:endParaRPr b="0" i="0" sz="2906" u="none" cap="none" strike="noStrike">
              <a:solidFill>
                <a:srgbClr val="191919"/>
              </a:solidFill>
              <a:latin typeface="Poppins Medium"/>
              <a:ea typeface="Poppins Medium"/>
              <a:cs typeface="Poppins Medium"/>
              <a:sym typeface="Poppins Medium"/>
            </a:endParaRPr>
          </a:p>
          <a:p>
            <a:pPr indent="0" lvl="0" marL="0" marR="0" rtl="0" algn="ctr">
              <a:lnSpc>
                <a:spcPct val="130006"/>
              </a:lnSpc>
              <a:spcBef>
                <a:spcPts val="0"/>
              </a:spcBef>
              <a:spcAft>
                <a:spcPts val="0"/>
              </a:spcAft>
              <a:buClr>
                <a:srgbClr val="000000"/>
              </a:buClr>
              <a:buSzPts val="2906"/>
              <a:buFont typeface="Arial"/>
              <a:buNone/>
            </a:pPr>
            <a:r>
              <a:t/>
            </a:r>
            <a:endParaRPr b="0" i="0" sz="2906" u="none" cap="none" strike="noStrike">
              <a:solidFill>
                <a:srgbClr val="191919"/>
              </a:solidFill>
              <a:latin typeface="Poppins Medium"/>
              <a:ea typeface="Poppins Medium"/>
              <a:cs typeface="Poppins Medium"/>
              <a:sym typeface="Poppins Medium"/>
            </a:endParaRPr>
          </a:p>
        </p:txBody>
      </p:sp>
      <p:pic>
        <p:nvPicPr>
          <p:cNvPr id="185" name="Google Shape;185;g2f113693c1b_0_191"/>
          <p:cNvPicPr preferRelativeResize="0"/>
          <p:nvPr/>
        </p:nvPicPr>
        <p:blipFill>
          <a:blip r:embed="rId13">
            <a:alphaModFix/>
          </a:blip>
          <a:stretch>
            <a:fillRect/>
          </a:stretch>
        </p:blipFill>
        <p:spPr>
          <a:xfrm>
            <a:off x="14572875" y="4397554"/>
            <a:ext cx="3899401" cy="487425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62AC"/>
        </a:solidFill>
      </p:bgPr>
    </p:bg>
    <p:spTree>
      <p:nvGrpSpPr>
        <p:cNvPr id="189" name="Shape 189"/>
        <p:cNvGrpSpPr/>
        <p:nvPr/>
      </p:nvGrpSpPr>
      <p:grpSpPr>
        <a:xfrm>
          <a:off x="0" y="0"/>
          <a:ext cx="0" cy="0"/>
          <a:chOff x="0" y="0"/>
          <a:chExt cx="0" cy="0"/>
        </a:xfrm>
      </p:grpSpPr>
      <p:sp>
        <p:nvSpPr>
          <p:cNvPr id="190" name="Google Shape;190;g2f113693c1b_0_286"/>
          <p:cNvSpPr/>
          <p:nvPr/>
        </p:nvSpPr>
        <p:spPr>
          <a:xfrm>
            <a:off x="1028700" y="1028700"/>
            <a:ext cx="4141491" cy="1190679"/>
          </a:xfrm>
          <a:custGeom>
            <a:rect b="b" l="l" r="r" t="t"/>
            <a:pathLst>
              <a:path extrusionOk="0" h="1190679" w="4141491">
                <a:moveTo>
                  <a:pt x="0" y="0"/>
                </a:moveTo>
                <a:lnTo>
                  <a:pt x="4141491" y="0"/>
                </a:lnTo>
                <a:lnTo>
                  <a:pt x="4141491" y="1190679"/>
                </a:lnTo>
                <a:lnTo>
                  <a:pt x="0" y="1190679"/>
                </a:lnTo>
                <a:lnTo>
                  <a:pt x="0" y="0"/>
                </a:lnTo>
                <a:close/>
              </a:path>
            </a:pathLst>
          </a:custGeom>
          <a:blipFill rotWithShape="1">
            <a:blip r:embed="rId3">
              <a:alphaModFix/>
            </a:blip>
            <a:stretch>
              <a:fillRect b="0" l="0" r="0" t="0"/>
            </a:stretch>
          </a:blipFill>
          <a:ln>
            <a:noFill/>
          </a:ln>
        </p:spPr>
      </p:sp>
      <p:sp>
        <p:nvSpPr>
          <p:cNvPr id="191" name="Google Shape;191;g2f113693c1b_0_286"/>
          <p:cNvSpPr txBox="1"/>
          <p:nvPr/>
        </p:nvSpPr>
        <p:spPr>
          <a:xfrm>
            <a:off x="1028700" y="4677826"/>
            <a:ext cx="8960400" cy="4004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12099"/>
              <a:buFont typeface="Arial"/>
              <a:buNone/>
            </a:pPr>
            <a:r>
              <a:rPr b="1" i="0" lang="en-US" sz="12099" u="none" cap="none" strike="noStrike">
                <a:solidFill>
                  <a:srgbClr val="FFFFFF"/>
                </a:solidFill>
                <a:latin typeface="Poppins"/>
                <a:ea typeface="Poppins"/>
                <a:cs typeface="Poppins"/>
                <a:sym typeface="Poppins"/>
              </a:rPr>
              <a:t>What does ESU do?</a:t>
            </a:r>
            <a:endParaRPr b="1" i="0" sz="1400" u="none" cap="none" strike="noStrike">
              <a:solidFill>
                <a:srgbClr val="000000"/>
              </a:solidFill>
              <a:latin typeface="Poppins"/>
              <a:ea typeface="Poppins"/>
              <a:cs typeface="Poppins"/>
              <a:sym typeface="Poppins"/>
            </a:endParaRPr>
          </a:p>
        </p:txBody>
      </p:sp>
    </p:spTree>
  </p:cSld>
  <p:clrMapOvr>
    <a:masterClrMapping/>
  </p:clrMapOvr>
  <p:transition>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g2f113693c1b_0_463"/>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73181" l="0" r="0" t="-5009"/>
            </a:stretch>
          </a:blipFill>
          <a:ln>
            <a:noFill/>
          </a:ln>
        </p:spPr>
      </p:sp>
      <p:sp>
        <p:nvSpPr>
          <p:cNvPr id="197" name="Google Shape;197;g2f113693c1b_0_463"/>
          <p:cNvSpPr/>
          <p:nvPr/>
        </p:nvSpPr>
        <p:spPr>
          <a:xfrm>
            <a:off x="12946285" y="-216522"/>
            <a:ext cx="5555288" cy="10754764"/>
          </a:xfrm>
          <a:custGeom>
            <a:rect b="b" l="l" r="r" t="t"/>
            <a:pathLst>
              <a:path extrusionOk="0" h="21191654" w="11000570">
                <a:moveTo>
                  <a:pt x="0" y="0"/>
                </a:moveTo>
                <a:lnTo>
                  <a:pt x="0" y="21191654"/>
                </a:lnTo>
                <a:lnTo>
                  <a:pt x="11000570" y="21191654"/>
                </a:lnTo>
                <a:lnTo>
                  <a:pt x="11000570" y="0"/>
                </a:lnTo>
                <a:close/>
              </a:path>
            </a:pathLst>
          </a:custGeom>
          <a:blipFill rotWithShape="1">
            <a:blip r:embed="rId4">
              <a:alphaModFix/>
            </a:blip>
            <a:stretch>
              <a:fillRect b="-2912" l="-296339" r="-116429" t="-37295"/>
            </a:stretch>
          </a:blipFill>
          <a:ln>
            <a:noFill/>
          </a:ln>
        </p:spPr>
      </p:sp>
      <p:sp>
        <p:nvSpPr>
          <p:cNvPr id="198" name="Google Shape;198;g2f113693c1b_0_463"/>
          <p:cNvSpPr/>
          <p:nvPr/>
        </p:nvSpPr>
        <p:spPr>
          <a:xfrm>
            <a:off x="14899564" y="516758"/>
            <a:ext cx="3126364" cy="511942"/>
          </a:xfrm>
          <a:custGeom>
            <a:rect b="b" l="l" r="r" t="t"/>
            <a:pathLst>
              <a:path extrusionOk="0" h="511942" w="3126364">
                <a:moveTo>
                  <a:pt x="0" y="0"/>
                </a:moveTo>
                <a:lnTo>
                  <a:pt x="3126363" y="0"/>
                </a:lnTo>
                <a:lnTo>
                  <a:pt x="3126363" y="511942"/>
                </a:lnTo>
                <a:lnTo>
                  <a:pt x="0" y="511942"/>
                </a:lnTo>
                <a:lnTo>
                  <a:pt x="0" y="0"/>
                </a:lnTo>
                <a:close/>
              </a:path>
            </a:pathLst>
          </a:custGeom>
          <a:blipFill rotWithShape="1">
            <a:blip r:embed="rId5">
              <a:alphaModFix/>
            </a:blip>
            <a:stretch>
              <a:fillRect b="0" l="0" r="0" t="0"/>
            </a:stretch>
          </a:blipFill>
          <a:ln>
            <a:noFill/>
          </a:ln>
        </p:spPr>
      </p:sp>
      <p:sp>
        <p:nvSpPr>
          <p:cNvPr id="199" name="Google Shape;199;g2f113693c1b_0_463"/>
          <p:cNvSpPr txBox="1"/>
          <p:nvPr/>
        </p:nvSpPr>
        <p:spPr>
          <a:xfrm>
            <a:off x="1028700" y="2069164"/>
            <a:ext cx="10358100" cy="846600"/>
          </a:xfrm>
          <a:prstGeom prst="rect">
            <a:avLst/>
          </a:prstGeom>
          <a:noFill/>
          <a:ln>
            <a:noFill/>
          </a:ln>
        </p:spPr>
        <p:txBody>
          <a:bodyPr anchorCtr="0" anchor="t" bIns="0" lIns="0" spcFirstLastPara="1" rIns="0" wrap="square" tIns="0">
            <a:spAutoFit/>
          </a:bodyPr>
          <a:lstStyle/>
          <a:p>
            <a:pPr indent="0" lvl="0" marL="0" marR="0" rtl="0" algn="l">
              <a:lnSpc>
                <a:spcPct val="109998"/>
              </a:lnSpc>
              <a:spcBef>
                <a:spcPts val="0"/>
              </a:spcBef>
              <a:spcAft>
                <a:spcPts val="0"/>
              </a:spcAft>
              <a:buClr>
                <a:srgbClr val="000000"/>
              </a:buClr>
              <a:buSzPts val="5500"/>
              <a:buFont typeface="Arial"/>
              <a:buNone/>
            </a:pPr>
            <a:r>
              <a:rPr b="1" i="0" lang="en-US" sz="5500" u="none" cap="none" strike="noStrike">
                <a:solidFill>
                  <a:srgbClr val="191919"/>
                </a:solidFill>
                <a:latin typeface="Caveat"/>
                <a:ea typeface="Caveat"/>
                <a:cs typeface="Caveat"/>
                <a:sym typeface="Caveat"/>
              </a:rPr>
              <a:t>following the Plan of Work</a:t>
            </a:r>
            <a:endParaRPr b="1" i="0" sz="5500" u="none" cap="none" strike="noStrike">
              <a:solidFill>
                <a:srgbClr val="000000"/>
              </a:solidFill>
              <a:latin typeface="Caveat"/>
              <a:ea typeface="Caveat"/>
              <a:cs typeface="Caveat"/>
              <a:sym typeface="Caveat"/>
            </a:endParaRPr>
          </a:p>
        </p:txBody>
      </p:sp>
      <p:sp>
        <p:nvSpPr>
          <p:cNvPr id="200" name="Google Shape;200;g2f113693c1b_0_463"/>
          <p:cNvSpPr txBox="1"/>
          <p:nvPr/>
        </p:nvSpPr>
        <p:spPr>
          <a:xfrm>
            <a:off x="1028700" y="1095375"/>
            <a:ext cx="7587000" cy="973800"/>
          </a:xfrm>
          <a:prstGeom prst="rect">
            <a:avLst/>
          </a:prstGeom>
          <a:noFill/>
          <a:ln>
            <a:noFill/>
          </a:ln>
        </p:spPr>
        <p:txBody>
          <a:bodyPr anchorCtr="0" anchor="t" bIns="0" lIns="0" spcFirstLastPara="1" rIns="0" wrap="square" tIns="0">
            <a:spAutoFit/>
          </a:bodyPr>
          <a:lstStyle/>
          <a:p>
            <a:pPr indent="0" lvl="0" marL="0" marR="0" rtl="0" algn="l">
              <a:lnSpc>
                <a:spcPct val="110004"/>
              </a:lnSpc>
              <a:spcBef>
                <a:spcPts val="0"/>
              </a:spcBef>
              <a:spcAft>
                <a:spcPts val="0"/>
              </a:spcAft>
              <a:buClr>
                <a:srgbClr val="000000"/>
              </a:buClr>
              <a:buSzPts val="6327"/>
              <a:buFont typeface="Arial"/>
              <a:buNone/>
            </a:pPr>
            <a:r>
              <a:rPr b="0" i="0" lang="en-US" sz="6327" u="none" cap="none" strike="noStrike">
                <a:solidFill>
                  <a:srgbClr val="191919"/>
                </a:solidFill>
                <a:latin typeface="Poppins Medium"/>
                <a:ea typeface="Poppins Medium"/>
                <a:cs typeface="Poppins Medium"/>
                <a:sym typeface="Poppins Medium"/>
              </a:rPr>
              <a:t>2025/26 mark-up</a:t>
            </a:r>
            <a:endParaRPr b="0" i="0" sz="1400" u="none" cap="none" strike="noStrike">
              <a:solidFill>
                <a:srgbClr val="000000"/>
              </a:solidFill>
              <a:latin typeface="Arial"/>
              <a:ea typeface="Arial"/>
              <a:cs typeface="Arial"/>
              <a:sym typeface="Arial"/>
            </a:endParaRPr>
          </a:p>
        </p:txBody>
      </p:sp>
      <p:sp>
        <p:nvSpPr>
          <p:cNvPr id="201" name="Google Shape;201;g2f113693c1b_0_463"/>
          <p:cNvSpPr txBox="1"/>
          <p:nvPr/>
        </p:nvSpPr>
        <p:spPr>
          <a:xfrm>
            <a:off x="1028700" y="3691325"/>
            <a:ext cx="12940500" cy="5778900"/>
          </a:xfrm>
          <a:prstGeom prst="rect">
            <a:avLst/>
          </a:prstGeom>
          <a:noFill/>
          <a:ln>
            <a:noFill/>
          </a:ln>
        </p:spPr>
        <p:txBody>
          <a:bodyPr anchorCtr="0" anchor="t" bIns="0" lIns="0" spcFirstLastPara="1" rIns="0" wrap="square" tIns="0">
            <a:spAutoFit/>
          </a:bodyPr>
          <a:lstStyle/>
          <a:p>
            <a:pPr indent="-280668" lvl="1" marL="561341" marR="0" rtl="0" algn="l">
              <a:lnSpc>
                <a:spcPct val="224000"/>
              </a:lnSpc>
              <a:spcBef>
                <a:spcPts val="0"/>
              </a:spcBef>
              <a:spcAft>
                <a:spcPts val="0"/>
              </a:spcAft>
              <a:buClr>
                <a:srgbClr val="191919"/>
              </a:buClr>
              <a:buSzPts val="2600"/>
              <a:buFont typeface="Poppins"/>
              <a:buAutoNum type="arabicPeriod"/>
            </a:pPr>
            <a:r>
              <a:rPr b="0" i="0" lang="en-US" sz="2600" u="none" cap="none" strike="noStrike">
                <a:solidFill>
                  <a:srgbClr val="191919"/>
                </a:solidFill>
                <a:latin typeface="Poppins"/>
                <a:ea typeface="Poppins"/>
                <a:cs typeface="Poppins"/>
                <a:sym typeface="Poppins"/>
              </a:rPr>
              <a:t>Overarching Political Priorities</a:t>
            </a:r>
            <a:endParaRPr b="0" i="0" sz="1400" u="none" cap="none" strike="noStrike">
              <a:solidFill>
                <a:srgbClr val="000000"/>
              </a:solidFill>
              <a:latin typeface="Poppins"/>
              <a:ea typeface="Poppins"/>
              <a:cs typeface="Poppins"/>
              <a:sym typeface="Poppins"/>
            </a:endParaRPr>
          </a:p>
          <a:p>
            <a:pPr indent="-280668" lvl="1" marL="561341" marR="0" rtl="0" algn="l">
              <a:lnSpc>
                <a:spcPct val="224000"/>
              </a:lnSpc>
              <a:spcBef>
                <a:spcPts val="0"/>
              </a:spcBef>
              <a:spcAft>
                <a:spcPts val="0"/>
              </a:spcAft>
              <a:buClr>
                <a:srgbClr val="191919"/>
              </a:buClr>
              <a:buSzPts val="2600"/>
              <a:buFont typeface="Poppins"/>
              <a:buAutoNum type="arabicPeriod"/>
            </a:pPr>
            <a:r>
              <a:rPr b="0" i="0" lang="en-US" sz="2600" u="none" cap="none" strike="noStrike">
                <a:solidFill>
                  <a:srgbClr val="191919"/>
                </a:solidFill>
                <a:latin typeface="Poppins"/>
                <a:ea typeface="Poppins"/>
                <a:cs typeface="Poppins"/>
                <a:sym typeface="Poppins"/>
              </a:rPr>
              <a:t>Quality of Higher Education</a:t>
            </a:r>
            <a:endParaRPr b="0" i="0" sz="1400" u="none" cap="none" strike="noStrike">
              <a:solidFill>
                <a:srgbClr val="000000"/>
              </a:solidFill>
              <a:latin typeface="Poppins"/>
              <a:ea typeface="Poppins"/>
              <a:cs typeface="Poppins"/>
              <a:sym typeface="Poppins"/>
            </a:endParaRPr>
          </a:p>
          <a:p>
            <a:pPr indent="-280668" lvl="1" marL="561341" marR="0" rtl="0" algn="l">
              <a:lnSpc>
                <a:spcPct val="224000"/>
              </a:lnSpc>
              <a:spcBef>
                <a:spcPts val="0"/>
              </a:spcBef>
              <a:spcAft>
                <a:spcPts val="0"/>
              </a:spcAft>
              <a:buClr>
                <a:srgbClr val="191919"/>
              </a:buClr>
              <a:buSzPts val="2600"/>
              <a:buFont typeface="Poppins"/>
              <a:buAutoNum type="arabicPeriod"/>
            </a:pPr>
            <a:r>
              <a:rPr b="0" i="0" lang="en-US" sz="2600" u="none" cap="none" strike="noStrike">
                <a:solidFill>
                  <a:srgbClr val="191919"/>
                </a:solidFill>
                <a:latin typeface="Poppins"/>
                <a:ea typeface="Poppins"/>
                <a:cs typeface="Poppins"/>
                <a:sym typeface="Poppins"/>
              </a:rPr>
              <a:t>Social Dimension</a:t>
            </a:r>
            <a:endParaRPr b="0" i="0" sz="1400" u="none" cap="none" strike="noStrike">
              <a:solidFill>
                <a:srgbClr val="000000"/>
              </a:solidFill>
              <a:latin typeface="Poppins"/>
              <a:ea typeface="Poppins"/>
              <a:cs typeface="Poppins"/>
              <a:sym typeface="Poppins"/>
            </a:endParaRPr>
          </a:p>
          <a:p>
            <a:pPr indent="-280668" lvl="1" marL="561341" marR="0" rtl="0" algn="l">
              <a:lnSpc>
                <a:spcPct val="224000"/>
              </a:lnSpc>
              <a:spcBef>
                <a:spcPts val="0"/>
              </a:spcBef>
              <a:spcAft>
                <a:spcPts val="0"/>
              </a:spcAft>
              <a:buClr>
                <a:srgbClr val="191919"/>
              </a:buClr>
              <a:buSzPts val="2600"/>
              <a:buFont typeface="Poppins"/>
              <a:buAutoNum type="arabicPeriod"/>
            </a:pPr>
            <a:r>
              <a:rPr b="0" i="0" lang="en-US" sz="2600" u="none" cap="none" strike="noStrike">
                <a:solidFill>
                  <a:srgbClr val="191919"/>
                </a:solidFill>
                <a:latin typeface="Poppins"/>
                <a:ea typeface="Poppins"/>
                <a:cs typeface="Poppins"/>
                <a:sym typeface="Poppins"/>
              </a:rPr>
              <a:t>Internationalisation and Mobility</a:t>
            </a:r>
            <a:endParaRPr b="0" i="0" sz="1400" u="none" cap="none" strike="noStrike">
              <a:solidFill>
                <a:srgbClr val="000000"/>
              </a:solidFill>
              <a:latin typeface="Poppins"/>
              <a:ea typeface="Poppins"/>
              <a:cs typeface="Poppins"/>
              <a:sym typeface="Poppins"/>
            </a:endParaRPr>
          </a:p>
          <a:p>
            <a:pPr indent="-280668" lvl="1" marL="561341" marR="0" rtl="0" algn="l">
              <a:lnSpc>
                <a:spcPct val="224000"/>
              </a:lnSpc>
              <a:spcBef>
                <a:spcPts val="0"/>
              </a:spcBef>
              <a:spcAft>
                <a:spcPts val="0"/>
              </a:spcAft>
              <a:buClr>
                <a:srgbClr val="191919"/>
              </a:buClr>
              <a:buSzPts val="2600"/>
              <a:buFont typeface="Poppins"/>
              <a:buAutoNum type="arabicPeriod"/>
            </a:pPr>
            <a:r>
              <a:rPr b="0" i="0" lang="en-US" sz="2600" u="none" cap="none" strike="noStrike">
                <a:solidFill>
                  <a:srgbClr val="191919"/>
                </a:solidFill>
                <a:latin typeface="Poppins"/>
                <a:ea typeface="Poppins"/>
                <a:cs typeface="Poppins"/>
                <a:sym typeface="Poppins"/>
              </a:rPr>
              <a:t>European Education Area</a:t>
            </a:r>
            <a:endParaRPr b="0" i="0" sz="2600" u="none" cap="none" strike="noStrike">
              <a:solidFill>
                <a:srgbClr val="191919"/>
              </a:solidFill>
              <a:latin typeface="Poppins"/>
              <a:ea typeface="Poppins"/>
              <a:cs typeface="Poppins"/>
              <a:sym typeface="Poppins"/>
            </a:endParaRPr>
          </a:p>
          <a:p>
            <a:pPr indent="-280668" lvl="1" marL="561341" marR="0" rtl="0" algn="l">
              <a:lnSpc>
                <a:spcPct val="224000"/>
              </a:lnSpc>
              <a:spcBef>
                <a:spcPts val="0"/>
              </a:spcBef>
              <a:spcAft>
                <a:spcPts val="0"/>
              </a:spcAft>
              <a:buClr>
                <a:srgbClr val="191919"/>
              </a:buClr>
              <a:buSzPts val="2600"/>
              <a:buFont typeface="Poppins"/>
              <a:buAutoNum type="arabicPeriod"/>
            </a:pPr>
            <a:r>
              <a:rPr b="0" i="0" lang="en-US" sz="2600" u="none" cap="none" strike="noStrike">
                <a:solidFill>
                  <a:srgbClr val="191919"/>
                </a:solidFill>
                <a:latin typeface="Poppins"/>
                <a:ea typeface="Poppins"/>
                <a:cs typeface="Poppins"/>
                <a:sym typeface="Poppins"/>
              </a:rPr>
              <a:t>Public Responsibility, Governance and Financing of Higher Education</a:t>
            </a:r>
            <a:endParaRPr b="0" i="0" sz="1400" u="none" cap="none" strike="noStrike">
              <a:solidFill>
                <a:srgbClr val="000000"/>
              </a:solidFill>
              <a:latin typeface="Poppins"/>
              <a:ea typeface="Poppins"/>
              <a:cs typeface="Poppins"/>
              <a:sym typeface="Poppins"/>
            </a:endParaRPr>
          </a:p>
          <a:p>
            <a:pPr indent="-280668" lvl="1" marL="561341" marR="0" rtl="0" algn="l">
              <a:lnSpc>
                <a:spcPct val="224000"/>
              </a:lnSpc>
              <a:spcBef>
                <a:spcPts val="0"/>
              </a:spcBef>
              <a:spcAft>
                <a:spcPts val="0"/>
              </a:spcAft>
              <a:buClr>
                <a:srgbClr val="191919"/>
              </a:buClr>
              <a:buSzPts val="2600"/>
              <a:buFont typeface="Poppins"/>
              <a:buAutoNum type="arabicPeriod"/>
            </a:pPr>
            <a:r>
              <a:rPr b="0" i="0" lang="en-US" sz="2600" u="none" cap="none" strike="noStrike">
                <a:solidFill>
                  <a:srgbClr val="191919"/>
                </a:solidFill>
                <a:latin typeface="Poppins"/>
                <a:ea typeface="Poppins"/>
                <a:cs typeface="Poppins"/>
                <a:sym typeface="Poppins"/>
              </a:rPr>
              <a:t>Organisation, Development and Capacity Building</a:t>
            </a:r>
            <a:endParaRPr b="0" i="0" sz="1400" u="none" cap="none" strike="noStrike">
              <a:solidFill>
                <a:srgbClr val="000000"/>
              </a:solidFill>
              <a:latin typeface="Poppins"/>
              <a:ea typeface="Poppins"/>
              <a:cs typeface="Poppins"/>
              <a:sym typeface="Poppins"/>
            </a:endParaRPr>
          </a:p>
        </p:txBody>
      </p:sp>
      <p:sp>
        <p:nvSpPr>
          <p:cNvPr id="202" name="Google Shape;202;g2f113693c1b_0_463"/>
          <p:cNvSpPr/>
          <p:nvPr/>
        </p:nvSpPr>
        <p:spPr>
          <a:xfrm rot="-5632275">
            <a:off x="11236419" y="8060005"/>
            <a:ext cx="3501702" cy="891342"/>
          </a:xfrm>
          <a:custGeom>
            <a:rect b="b" l="l" r="r" t="t"/>
            <a:pathLst>
              <a:path extrusionOk="0" h="891537" w="3502468">
                <a:moveTo>
                  <a:pt x="0" y="0"/>
                </a:moveTo>
                <a:lnTo>
                  <a:pt x="3502468" y="0"/>
                </a:lnTo>
                <a:lnTo>
                  <a:pt x="3502468" y="891537"/>
                </a:lnTo>
                <a:lnTo>
                  <a:pt x="0" y="891537"/>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g2f113693c1b_0_548"/>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73181" l="0" r="0" t="-5009"/>
            </a:stretch>
          </a:blipFill>
          <a:ln>
            <a:noFill/>
          </a:ln>
        </p:spPr>
      </p:sp>
      <p:grpSp>
        <p:nvGrpSpPr>
          <p:cNvPr id="208" name="Google Shape;208;g2f113693c1b_0_548"/>
          <p:cNvGrpSpPr/>
          <p:nvPr/>
        </p:nvGrpSpPr>
        <p:grpSpPr>
          <a:xfrm>
            <a:off x="-398566" y="4962673"/>
            <a:ext cx="19162575" cy="5562212"/>
            <a:chOff x="0" y="-47625"/>
            <a:chExt cx="5046900" cy="1464935"/>
          </a:xfrm>
        </p:grpSpPr>
        <p:sp>
          <p:nvSpPr>
            <p:cNvPr id="209" name="Google Shape;209;g2f113693c1b_0_548"/>
            <p:cNvSpPr/>
            <p:nvPr/>
          </p:nvSpPr>
          <p:spPr>
            <a:xfrm>
              <a:off x="0" y="0"/>
              <a:ext cx="5046852" cy="1417310"/>
            </a:xfrm>
            <a:custGeom>
              <a:rect b="b" l="l" r="r" t="t"/>
              <a:pathLst>
                <a:path extrusionOk="0" h="1417310" w="5046852">
                  <a:moveTo>
                    <a:pt x="0" y="0"/>
                  </a:moveTo>
                  <a:lnTo>
                    <a:pt x="5046852" y="0"/>
                  </a:lnTo>
                  <a:lnTo>
                    <a:pt x="5046852" y="1417310"/>
                  </a:lnTo>
                  <a:lnTo>
                    <a:pt x="0" y="1417310"/>
                  </a:lnTo>
                  <a:close/>
                </a:path>
              </a:pathLst>
            </a:custGeom>
            <a:solidFill>
              <a:srgbClr val="3C62AC"/>
            </a:solidFill>
            <a:ln>
              <a:noFill/>
            </a:ln>
          </p:spPr>
        </p:sp>
        <p:sp>
          <p:nvSpPr>
            <p:cNvPr id="210" name="Google Shape;210;g2f113693c1b_0_548"/>
            <p:cNvSpPr txBox="1"/>
            <p:nvPr/>
          </p:nvSpPr>
          <p:spPr>
            <a:xfrm>
              <a:off x="0" y="-47625"/>
              <a:ext cx="5046900" cy="1464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11" name="Google Shape;211;g2f113693c1b_0_548"/>
          <p:cNvSpPr/>
          <p:nvPr/>
        </p:nvSpPr>
        <p:spPr>
          <a:xfrm>
            <a:off x="13922819" y="6594490"/>
            <a:ext cx="6858057" cy="2922422"/>
          </a:xfrm>
          <a:custGeom>
            <a:rect b="b" l="l" r="r" t="t"/>
            <a:pathLst>
              <a:path extrusionOk="0" h="6494272" w="15240127">
                <a:moveTo>
                  <a:pt x="15240000" y="0"/>
                </a:moveTo>
                <a:cubicBezTo>
                  <a:pt x="14395322" y="37338"/>
                  <a:pt x="13565886" y="594106"/>
                  <a:pt x="13482701" y="1628648"/>
                </a:cubicBezTo>
                <a:lnTo>
                  <a:pt x="13480414" y="1628648"/>
                </a:lnTo>
                <a:lnTo>
                  <a:pt x="13480414" y="1659128"/>
                </a:lnTo>
                <a:lnTo>
                  <a:pt x="13480414" y="1659128"/>
                </a:lnTo>
                <a:cubicBezTo>
                  <a:pt x="13477366" y="1705356"/>
                  <a:pt x="13475334" y="1752219"/>
                  <a:pt x="13475334" y="1800352"/>
                </a:cubicBezTo>
                <a:lnTo>
                  <a:pt x="13475334" y="3221228"/>
                </a:lnTo>
                <a:lnTo>
                  <a:pt x="13475842" y="3221228"/>
                </a:lnTo>
                <a:lnTo>
                  <a:pt x="13479905" y="4492117"/>
                </a:lnTo>
                <a:lnTo>
                  <a:pt x="13479905" y="4650740"/>
                </a:lnTo>
                <a:cubicBezTo>
                  <a:pt x="13479905" y="5406009"/>
                  <a:pt x="12879195" y="5464683"/>
                  <a:pt x="12692633" y="5464683"/>
                </a:cubicBezTo>
                <a:cubicBezTo>
                  <a:pt x="12519023" y="5464683"/>
                  <a:pt x="11992609" y="5414391"/>
                  <a:pt x="11909804" y="4818761"/>
                </a:cubicBezTo>
                <a:lnTo>
                  <a:pt x="11909804" y="4818761"/>
                </a:lnTo>
                <a:cubicBezTo>
                  <a:pt x="11902947" y="4768088"/>
                  <a:pt x="11899263" y="4713351"/>
                  <a:pt x="11899263" y="4654423"/>
                </a:cubicBezTo>
                <a:lnTo>
                  <a:pt x="11899771" y="4067429"/>
                </a:lnTo>
                <a:lnTo>
                  <a:pt x="11899771" y="4067429"/>
                </a:lnTo>
                <a:lnTo>
                  <a:pt x="11901422" y="3188081"/>
                </a:lnTo>
                <a:lnTo>
                  <a:pt x="11900660" y="3188081"/>
                </a:lnTo>
                <a:lnTo>
                  <a:pt x="11901930" y="1882394"/>
                </a:lnTo>
                <a:cubicBezTo>
                  <a:pt x="11901930" y="698754"/>
                  <a:pt x="10967463" y="80010"/>
                  <a:pt x="10046333" y="80010"/>
                </a:cubicBezTo>
                <a:cubicBezTo>
                  <a:pt x="9128504" y="80010"/>
                  <a:pt x="8197340" y="698881"/>
                  <a:pt x="8197340" y="1882394"/>
                </a:cubicBezTo>
                <a:lnTo>
                  <a:pt x="8197340" y="4143883"/>
                </a:lnTo>
                <a:lnTo>
                  <a:pt x="8199498" y="4650486"/>
                </a:lnTo>
                <a:lnTo>
                  <a:pt x="8199498" y="4655693"/>
                </a:lnTo>
                <a:cubicBezTo>
                  <a:pt x="8198736" y="5409566"/>
                  <a:pt x="7598661" y="5468240"/>
                  <a:pt x="7412098" y="5468240"/>
                </a:cubicBezTo>
                <a:cubicBezTo>
                  <a:pt x="7223884" y="5468240"/>
                  <a:pt x="6618221" y="5409566"/>
                  <a:pt x="6618221" y="4654423"/>
                </a:cubicBezTo>
                <a:lnTo>
                  <a:pt x="6618221" y="4647438"/>
                </a:lnTo>
                <a:lnTo>
                  <a:pt x="6618221" y="3015615"/>
                </a:lnTo>
                <a:lnTo>
                  <a:pt x="6618856" y="3015615"/>
                </a:lnTo>
                <a:lnTo>
                  <a:pt x="6612125" y="1885569"/>
                </a:lnTo>
                <a:lnTo>
                  <a:pt x="6612125" y="1885569"/>
                </a:lnTo>
                <a:cubicBezTo>
                  <a:pt x="6612125" y="1774063"/>
                  <a:pt x="6603743" y="1667637"/>
                  <a:pt x="6587994" y="1566164"/>
                </a:cubicBezTo>
                <a:lnTo>
                  <a:pt x="6587994" y="1566164"/>
                </a:lnTo>
                <a:lnTo>
                  <a:pt x="6587994" y="1566164"/>
                </a:lnTo>
                <a:cubicBezTo>
                  <a:pt x="6437376" y="588518"/>
                  <a:pt x="5591048" y="80010"/>
                  <a:pt x="4756023" y="80010"/>
                </a:cubicBezTo>
                <a:cubicBezTo>
                  <a:pt x="3838194" y="80010"/>
                  <a:pt x="2907157" y="698881"/>
                  <a:pt x="2907030" y="1882394"/>
                </a:cubicBezTo>
                <a:lnTo>
                  <a:pt x="2907030" y="1882394"/>
                </a:lnTo>
                <a:lnTo>
                  <a:pt x="2905125" y="3255391"/>
                </a:lnTo>
                <a:lnTo>
                  <a:pt x="2903728" y="4045966"/>
                </a:lnTo>
                <a:lnTo>
                  <a:pt x="2903601" y="4045966"/>
                </a:lnTo>
                <a:lnTo>
                  <a:pt x="2903601" y="4062222"/>
                </a:lnTo>
                <a:lnTo>
                  <a:pt x="2903601" y="4083939"/>
                </a:lnTo>
                <a:lnTo>
                  <a:pt x="2903728" y="4083939"/>
                </a:lnTo>
                <a:lnTo>
                  <a:pt x="2903855" y="4112514"/>
                </a:lnTo>
                <a:lnTo>
                  <a:pt x="2903093" y="4654296"/>
                </a:lnTo>
                <a:cubicBezTo>
                  <a:pt x="2903093" y="5409565"/>
                  <a:pt x="2302383" y="5468112"/>
                  <a:pt x="2115820" y="5468112"/>
                </a:cubicBezTo>
                <a:cubicBezTo>
                  <a:pt x="1989582" y="5468112"/>
                  <a:pt x="1675257" y="5441188"/>
                  <a:pt x="1482471" y="5196840"/>
                </a:cubicBezTo>
                <a:lnTo>
                  <a:pt x="1482471" y="5196840"/>
                </a:lnTo>
                <a:cubicBezTo>
                  <a:pt x="1389761" y="5077333"/>
                  <a:pt x="1325118" y="4905629"/>
                  <a:pt x="1325118" y="4658360"/>
                </a:cubicBezTo>
                <a:lnTo>
                  <a:pt x="1325118" y="2984119"/>
                </a:lnTo>
                <a:lnTo>
                  <a:pt x="1321943" y="2984119"/>
                </a:lnTo>
                <a:lnTo>
                  <a:pt x="1321943" y="1918208"/>
                </a:lnTo>
                <a:lnTo>
                  <a:pt x="1319149" y="1918208"/>
                </a:lnTo>
                <a:lnTo>
                  <a:pt x="1319149" y="1818767"/>
                </a:lnTo>
                <a:cubicBezTo>
                  <a:pt x="1319149" y="867283"/>
                  <a:pt x="715264" y="280797"/>
                  <a:pt x="0" y="87376"/>
                </a:cubicBezTo>
                <a:lnTo>
                  <a:pt x="0" y="87376"/>
                </a:lnTo>
                <a:lnTo>
                  <a:pt x="0" y="113665"/>
                </a:lnTo>
                <a:lnTo>
                  <a:pt x="0" y="113665"/>
                </a:lnTo>
                <a:cubicBezTo>
                  <a:pt x="703199" y="306324"/>
                  <a:pt x="1293749" y="884174"/>
                  <a:pt x="1293749" y="1818767"/>
                </a:cubicBezTo>
                <a:lnTo>
                  <a:pt x="1293749" y="1943608"/>
                </a:lnTo>
                <a:lnTo>
                  <a:pt x="1296543" y="1943608"/>
                </a:lnTo>
                <a:lnTo>
                  <a:pt x="1296543" y="3009519"/>
                </a:lnTo>
                <a:lnTo>
                  <a:pt x="1299718" y="3009519"/>
                </a:lnTo>
                <a:lnTo>
                  <a:pt x="1299718" y="4658487"/>
                </a:lnTo>
                <a:cubicBezTo>
                  <a:pt x="1299718" y="4910328"/>
                  <a:pt x="1365758" y="5087874"/>
                  <a:pt x="1462532" y="5212715"/>
                </a:cubicBezTo>
                <a:cubicBezTo>
                  <a:pt x="1663065" y="5466842"/>
                  <a:pt x="1988058" y="5493639"/>
                  <a:pt x="2115820" y="5493639"/>
                </a:cubicBezTo>
                <a:cubicBezTo>
                  <a:pt x="2304542" y="5493639"/>
                  <a:pt x="2928493" y="5433060"/>
                  <a:pt x="2928493" y="4654423"/>
                </a:cubicBezTo>
                <a:lnTo>
                  <a:pt x="2929255" y="4112640"/>
                </a:lnTo>
                <a:lnTo>
                  <a:pt x="2929001" y="4061840"/>
                </a:lnTo>
                <a:lnTo>
                  <a:pt x="2932304" y="1882393"/>
                </a:lnTo>
                <a:cubicBezTo>
                  <a:pt x="2932304" y="716026"/>
                  <a:pt x="3848608" y="105410"/>
                  <a:pt x="4755896" y="105410"/>
                </a:cubicBezTo>
                <a:cubicBezTo>
                  <a:pt x="5581524" y="105410"/>
                  <a:pt x="6414389" y="607568"/>
                  <a:pt x="6562725" y="1569974"/>
                </a:cubicBezTo>
                <a:cubicBezTo>
                  <a:pt x="6578346" y="1670177"/>
                  <a:pt x="6586601" y="1775333"/>
                  <a:pt x="6586601" y="1885568"/>
                </a:cubicBezTo>
                <a:lnTo>
                  <a:pt x="6593206" y="2990214"/>
                </a:lnTo>
                <a:lnTo>
                  <a:pt x="6592824" y="2990214"/>
                </a:lnTo>
                <a:lnTo>
                  <a:pt x="6592824" y="4647311"/>
                </a:lnTo>
                <a:lnTo>
                  <a:pt x="6592824" y="4654296"/>
                </a:lnTo>
                <a:lnTo>
                  <a:pt x="6592824" y="4654296"/>
                </a:lnTo>
                <a:cubicBezTo>
                  <a:pt x="6592824" y="5433060"/>
                  <a:pt x="7221982" y="5493512"/>
                  <a:pt x="7412101" y="5493512"/>
                </a:cubicBezTo>
                <a:cubicBezTo>
                  <a:pt x="7600696" y="5493512"/>
                  <a:pt x="8224139" y="5433060"/>
                  <a:pt x="8224901" y="4655565"/>
                </a:cubicBezTo>
                <a:lnTo>
                  <a:pt x="8222743" y="4143756"/>
                </a:lnTo>
                <a:lnTo>
                  <a:pt x="8222743" y="1882394"/>
                </a:lnTo>
                <a:cubicBezTo>
                  <a:pt x="8222743" y="716026"/>
                  <a:pt x="9139048" y="105410"/>
                  <a:pt x="10046335" y="105410"/>
                </a:cubicBezTo>
                <a:cubicBezTo>
                  <a:pt x="10956925" y="105410"/>
                  <a:pt x="11876532" y="716026"/>
                  <a:pt x="11876532" y="1882394"/>
                </a:cubicBezTo>
                <a:lnTo>
                  <a:pt x="11876532" y="1882394"/>
                </a:lnTo>
                <a:lnTo>
                  <a:pt x="11875262" y="3213481"/>
                </a:lnTo>
                <a:lnTo>
                  <a:pt x="11876024" y="3213481"/>
                </a:lnTo>
                <a:lnTo>
                  <a:pt x="11873865" y="4654423"/>
                </a:lnTo>
                <a:cubicBezTo>
                  <a:pt x="11873865" y="4714494"/>
                  <a:pt x="11877675" y="4770374"/>
                  <a:pt x="11884660" y="4822317"/>
                </a:cubicBezTo>
                <a:cubicBezTo>
                  <a:pt x="11970385" y="5439283"/>
                  <a:pt x="12517882" y="5490083"/>
                  <a:pt x="12692634" y="5490083"/>
                </a:cubicBezTo>
                <a:cubicBezTo>
                  <a:pt x="12881356" y="5490083"/>
                  <a:pt x="13505307" y="5429504"/>
                  <a:pt x="13505307" y="4650740"/>
                </a:cubicBezTo>
                <a:lnTo>
                  <a:pt x="13501117" y="3195828"/>
                </a:lnTo>
                <a:lnTo>
                  <a:pt x="13500608" y="3195828"/>
                </a:lnTo>
                <a:lnTo>
                  <a:pt x="13500608" y="3055366"/>
                </a:lnTo>
                <a:lnTo>
                  <a:pt x="13500608" y="1804416"/>
                </a:lnTo>
                <a:lnTo>
                  <a:pt x="13500608" y="1800225"/>
                </a:lnTo>
                <a:cubicBezTo>
                  <a:pt x="13500608" y="1752600"/>
                  <a:pt x="13502640" y="1706245"/>
                  <a:pt x="13505688" y="1660271"/>
                </a:cubicBezTo>
                <a:lnTo>
                  <a:pt x="13505688" y="1653921"/>
                </a:lnTo>
                <a:lnTo>
                  <a:pt x="13506197" y="1653921"/>
                </a:lnTo>
                <a:lnTo>
                  <a:pt x="13507085" y="1642110"/>
                </a:lnTo>
                <a:cubicBezTo>
                  <a:pt x="13583794" y="616458"/>
                  <a:pt x="14402308" y="62738"/>
                  <a:pt x="15240000" y="25400"/>
                </a:cubicBezTo>
                <a:lnTo>
                  <a:pt x="15240000" y="25400"/>
                </a:lnTo>
                <a:lnTo>
                  <a:pt x="15240000" y="0"/>
                </a:lnTo>
                <a:close/>
                <a:moveTo>
                  <a:pt x="15240000" y="1002792"/>
                </a:moveTo>
                <a:cubicBezTo>
                  <a:pt x="15005050" y="1024382"/>
                  <a:pt x="14561946" y="1145540"/>
                  <a:pt x="14516735" y="1738630"/>
                </a:cubicBezTo>
                <a:lnTo>
                  <a:pt x="14516735" y="3208655"/>
                </a:lnTo>
                <a:lnTo>
                  <a:pt x="14516735" y="4687570"/>
                </a:lnTo>
                <a:cubicBezTo>
                  <a:pt x="14516735" y="5853938"/>
                  <a:pt x="13600430" y="6464554"/>
                  <a:pt x="12693143" y="6464554"/>
                </a:cubicBezTo>
                <a:cubicBezTo>
                  <a:pt x="11866881" y="6464554"/>
                  <a:pt x="11033380" y="5961634"/>
                  <a:pt x="10885933" y="4997831"/>
                </a:cubicBezTo>
                <a:cubicBezTo>
                  <a:pt x="10870439" y="4898136"/>
                  <a:pt x="10862311" y="4793488"/>
                  <a:pt x="10862311" y="4683887"/>
                </a:cubicBezTo>
                <a:lnTo>
                  <a:pt x="10862311" y="3213481"/>
                </a:lnTo>
                <a:lnTo>
                  <a:pt x="10862819" y="3213481"/>
                </a:lnTo>
                <a:lnTo>
                  <a:pt x="10862819" y="2849880"/>
                </a:lnTo>
                <a:lnTo>
                  <a:pt x="10865612" y="1915668"/>
                </a:lnTo>
                <a:cubicBezTo>
                  <a:pt x="10865612" y="1136904"/>
                  <a:pt x="10236455" y="1076452"/>
                  <a:pt x="10046335" y="1076452"/>
                </a:cubicBezTo>
                <a:cubicBezTo>
                  <a:pt x="9860534" y="1076452"/>
                  <a:pt x="9254363" y="1136523"/>
                  <a:pt x="9235313" y="1881378"/>
                </a:cubicBezTo>
                <a:lnTo>
                  <a:pt x="9234932" y="1894459"/>
                </a:lnTo>
                <a:lnTo>
                  <a:pt x="9235694" y="1894459"/>
                </a:lnTo>
                <a:lnTo>
                  <a:pt x="9235694" y="4687570"/>
                </a:lnTo>
                <a:lnTo>
                  <a:pt x="9248394" y="4687570"/>
                </a:lnTo>
                <a:lnTo>
                  <a:pt x="9235694" y="4687697"/>
                </a:lnTo>
                <a:lnTo>
                  <a:pt x="9235694" y="4688332"/>
                </a:lnTo>
                <a:lnTo>
                  <a:pt x="9235694" y="4688967"/>
                </a:lnTo>
                <a:lnTo>
                  <a:pt x="9235694" y="4691761"/>
                </a:lnTo>
                <a:cubicBezTo>
                  <a:pt x="9235694" y="5858129"/>
                  <a:pt x="8319262" y="6468745"/>
                  <a:pt x="7412101" y="6468745"/>
                </a:cubicBezTo>
                <a:cubicBezTo>
                  <a:pt x="6510782" y="6468745"/>
                  <a:pt x="5601081" y="5869940"/>
                  <a:pt x="5582793" y="4726686"/>
                </a:cubicBezTo>
                <a:lnTo>
                  <a:pt x="5582793" y="4726686"/>
                </a:lnTo>
                <a:lnTo>
                  <a:pt x="5575300" y="2974467"/>
                </a:lnTo>
                <a:lnTo>
                  <a:pt x="5575808" y="2974467"/>
                </a:lnTo>
                <a:lnTo>
                  <a:pt x="5575808" y="2101342"/>
                </a:lnTo>
                <a:lnTo>
                  <a:pt x="5575300" y="1915668"/>
                </a:lnTo>
                <a:lnTo>
                  <a:pt x="5575300" y="1915668"/>
                </a:lnTo>
                <a:cubicBezTo>
                  <a:pt x="5575300" y="1844167"/>
                  <a:pt x="5569966" y="1778635"/>
                  <a:pt x="5560060" y="1718564"/>
                </a:cubicBezTo>
                <a:cubicBezTo>
                  <a:pt x="5461508" y="1128776"/>
                  <a:pt x="4928362" y="1079627"/>
                  <a:pt x="4756404" y="1079627"/>
                </a:cubicBezTo>
                <a:cubicBezTo>
                  <a:pt x="4567682" y="1079627"/>
                  <a:pt x="3943731" y="1140206"/>
                  <a:pt x="3943731" y="1918970"/>
                </a:cubicBezTo>
                <a:lnTo>
                  <a:pt x="3943731" y="4062984"/>
                </a:lnTo>
                <a:lnTo>
                  <a:pt x="3941826" y="4726813"/>
                </a:lnTo>
                <a:lnTo>
                  <a:pt x="3941826" y="4726813"/>
                </a:lnTo>
                <a:cubicBezTo>
                  <a:pt x="3923538" y="5870067"/>
                  <a:pt x="3017139" y="6468871"/>
                  <a:pt x="2119122" y="6468871"/>
                </a:cubicBezTo>
                <a:cubicBezTo>
                  <a:pt x="1549908" y="6468871"/>
                  <a:pt x="977011" y="6229985"/>
                  <a:pt x="627761" y="5766435"/>
                </a:cubicBezTo>
                <a:cubicBezTo>
                  <a:pt x="416560" y="5488050"/>
                  <a:pt x="285750" y="5127625"/>
                  <a:pt x="285750" y="4687696"/>
                </a:cubicBezTo>
                <a:lnTo>
                  <a:pt x="282956" y="3073908"/>
                </a:lnTo>
                <a:lnTo>
                  <a:pt x="282956" y="1852168"/>
                </a:lnTo>
                <a:cubicBezTo>
                  <a:pt x="282956" y="1503172"/>
                  <a:pt x="156591" y="1298448"/>
                  <a:pt x="0" y="1178687"/>
                </a:cubicBezTo>
                <a:lnTo>
                  <a:pt x="0" y="1178687"/>
                </a:lnTo>
                <a:lnTo>
                  <a:pt x="0" y="1211199"/>
                </a:lnTo>
                <a:lnTo>
                  <a:pt x="0" y="1211199"/>
                </a:lnTo>
                <a:cubicBezTo>
                  <a:pt x="144018" y="1328801"/>
                  <a:pt x="257556" y="1525143"/>
                  <a:pt x="257556" y="1852168"/>
                </a:cubicBezTo>
                <a:lnTo>
                  <a:pt x="260350" y="4687697"/>
                </a:lnTo>
                <a:cubicBezTo>
                  <a:pt x="260350" y="5132959"/>
                  <a:pt x="392811" y="5498719"/>
                  <a:pt x="607568" y="5781802"/>
                </a:cubicBezTo>
                <a:lnTo>
                  <a:pt x="607568" y="5781802"/>
                </a:lnTo>
                <a:lnTo>
                  <a:pt x="607568" y="5781802"/>
                </a:lnTo>
                <a:cubicBezTo>
                  <a:pt x="960882" y="6250686"/>
                  <a:pt x="1538478" y="6492240"/>
                  <a:pt x="2111883" y="6494272"/>
                </a:cubicBezTo>
                <a:lnTo>
                  <a:pt x="2126488" y="6494272"/>
                </a:lnTo>
                <a:cubicBezTo>
                  <a:pt x="3032633" y="6491097"/>
                  <a:pt x="3948811" y="5884418"/>
                  <a:pt x="3967353" y="4727321"/>
                </a:cubicBezTo>
                <a:lnTo>
                  <a:pt x="3969258" y="4084193"/>
                </a:lnTo>
                <a:lnTo>
                  <a:pt x="3969258" y="4084193"/>
                </a:lnTo>
                <a:lnTo>
                  <a:pt x="3969258" y="1918843"/>
                </a:lnTo>
                <a:cubicBezTo>
                  <a:pt x="3969258" y="1163574"/>
                  <a:pt x="4569968" y="1104900"/>
                  <a:pt x="4756531" y="1104900"/>
                </a:cubicBezTo>
                <a:cubicBezTo>
                  <a:pt x="4927346" y="1104900"/>
                  <a:pt x="5439918" y="1153541"/>
                  <a:pt x="5535040" y="1722628"/>
                </a:cubicBezTo>
                <a:lnTo>
                  <a:pt x="5535040" y="1722628"/>
                </a:lnTo>
                <a:lnTo>
                  <a:pt x="5535040" y="1722628"/>
                </a:lnTo>
                <a:cubicBezTo>
                  <a:pt x="5544693" y="1781175"/>
                  <a:pt x="5549900" y="1845437"/>
                  <a:pt x="5549900" y="1915668"/>
                </a:cubicBezTo>
                <a:lnTo>
                  <a:pt x="5550408" y="2101342"/>
                </a:lnTo>
                <a:lnTo>
                  <a:pt x="5550408" y="2949067"/>
                </a:lnTo>
                <a:lnTo>
                  <a:pt x="5549900" y="2949067"/>
                </a:lnTo>
                <a:lnTo>
                  <a:pt x="5557520" y="4727067"/>
                </a:lnTo>
                <a:cubicBezTo>
                  <a:pt x="5576189" y="5886958"/>
                  <a:pt x="6499859" y="6493637"/>
                  <a:pt x="7411212" y="6494145"/>
                </a:cubicBezTo>
                <a:lnTo>
                  <a:pt x="7413243" y="6494145"/>
                </a:lnTo>
                <a:cubicBezTo>
                  <a:pt x="8330691" y="6493637"/>
                  <a:pt x="9261220" y="5874893"/>
                  <a:pt x="9261220" y="4691761"/>
                </a:cubicBezTo>
                <a:lnTo>
                  <a:pt x="9261220" y="4688459"/>
                </a:lnTo>
                <a:cubicBezTo>
                  <a:pt x="9261220" y="4688205"/>
                  <a:pt x="9261220" y="4687951"/>
                  <a:pt x="9261220" y="4687570"/>
                </a:cubicBezTo>
                <a:lnTo>
                  <a:pt x="9261220" y="1868932"/>
                </a:lnTo>
                <a:lnTo>
                  <a:pt x="9261093" y="1868932"/>
                </a:lnTo>
                <a:cubicBezTo>
                  <a:pt x="9286112" y="1159510"/>
                  <a:pt x="9863708" y="1101852"/>
                  <a:pt x="10046334" y="1101852"/>
                </a:cubicBezTo>
                <a:cubicBezTo>
                  <a:pt x="10234549" y="1101852"/>
                  <a:pt x="10840212" y="1160526"/>
                  <a:pt x="10840212" y="1915668"/>
                </a:cubicBezTo>
                <a:lnTo>
                  <a:pt x="10840212" y="1915668"/>
                </a:lnTo>
                <a:lnTo>
                  <a:pt x="10837418" y="2849753"/>
                </a:lnTo>
                <a:lnTo>
                  <a:pt x="10837418" y="3187954"/>
                </a:lnTo>
                <a:lnTo>
                  <a:pt x="10836910" y="3187954"/>
                </a:lnTo>
                <a:lnTo>
                  <a:pt x="10836910" y="4684014"/>
                </a:lnTo>
                <a:cubicBezTo>
                  <a:pt x="10836910" y="4794885"/>
                  <a:pt x="10845165" y="4900803"/>
                  <a:pt x="10860786" y="5001895"/>
                </a:cubicBezTo>
                <a:lnTo>
                  <a:pt x="10860786" y="5001895"/>
                </a:lnTo>
                <a:lnTo>
                  <a:pt x="10860786" y="5001895"/>
                </a:lnTo>
                <a:cubicBezTo>
                  <a:pt x="11010646" y="5980938"/>
                  <a:pt x="11857482" y="6490081"/>
                  <a:pt x="12693143" y="6490081"/>
                </a:cubicBezTo>
                <a:cubicBezTo>
                  <a:pt x="13610972" y="6490081"/>
                  <a:pt x="14542135" y="5871210"/>
                  <a:pt x="14542135" y="4687697"/>
                </a:cubicBezTo>
                <a:lnTo>
                  <a:pt x="14542135" y="1740027"/>
                </a:lnTo>
                <a:lnTo>
                  <a:pt x="14542135" y="1740027"/>
                </a:lnTo>
                <a:cubicBezTo>
                  <a:pt x="14585950" y="1168019"/>
                  <a:pt x="15010257" y="1049655"/>
                  <a:pt x="15240127" y="1028192"/>
                </a:cubicBezTo>
                <a:lnTo>
                  <a:pt x="15240127" y="1028192"/>
                </a:lnTo>
                <a:lnTo>
                  <a:pt x="15240127" y="1002792"/>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g2f113693c1b_0_548"/>
          <p:cNvSpPr/>
          <p:nvPr/>
        </p:nvSpPr>
        <p:spPr>
          <a:xfrm>
            <a:off x="14899564" y="516758"/>
            <a:ext cx="3126364" cy="511942"/>
          </a:xfrm>
          <a:custGeom>
            <a:rect b="b" l="l" r="r" t="t"/>
            <a:pathLst>
              <a:path extrusionOk="0" h="511942" w="3126364">
                <a:moveTo>
                  <a:pt x="0" y="0"/>
                </a:moveTo>
                <a:lnTo>
                  <a:pt x="3126363" y="0"/>
                </a:lnTo>
                <a:lnTo>
                  <a:pt x="3126363" y="511942"/>
                </a:lnTo>
                <a:lnTo>
                  <a:pt x="0" y="511942"/>
                </a:lnTo>
                <a:lnTo>
                  <a:pt x="0" y="0"/>
                </a:lnTo>
                <a:close/>
              </a:path>
            </a:pathLst>
          </a:custGeom>
          <a:blipFill rotWithShape="1">
            <a:blip r:embed="rId4">
              <a:alphaModFix/>
            </a:blip>
            <a:stretch>
              <a:fillRect b="0" l="0" r="0" t="0"/>
            </a:stretch>
          </a:blipFill>
          <a:ln>
            <a:noFill/>
          </a:ln>
        </p:spPr>
      </p:sp>
      <p:sp>
        <p:nvSpPr>
          <p:cNvPr id="213" name="Google Shape;213;g2f113693c1b_0_548"/>
          <p:cNvSpPr txBox="1"/>
          <p:nvPr/>
        </p:nvSpPr>
        <p:spPr>
          <a:xfrm>
            <a:off x="2827700" y="5660788"/>
            <a:ext cx="10126200" cy="769500"/>
          </a:xfrm>
          <a:prstGeom prst="rect">
            <a:avLst/>
          </a:prstGeom>
          <a:noFill/>
          <a:ln>
            <a:noFill/>
          </a:ln>
        </p:spPr>
        <p:txBody>
          <a:bodyPr anchorCtr="0" anchor="t" bIns="0" lIns="0" spcFirstLastPara="1" rIns="0" wrap="square" tIns="0">
            <a:spAutoFit/>
          </a:bodyPr>
          <a:lstStyle/>
          <a:p>
            <a:pPr indent="0" lvl="0" marL="0" marR="0" rtl="0" algn="l">
              <a:lnSpc>
                <a:spcPct val="110004"/>
              </a:lnSpc>
              <a:spcBef>
                <a:spcPts val="0"/>
              </a:spcBef>
              <a:spcAft>
                <a:spcPts val="0"/>
              </a:spcAft>
              <a:buClr>
                <a:srgbClr val="000000"/>
              </a:buClr>
              <a:buSzPts val="5000"/>
              <a:buFont typeface="Arial"/>
              <a:buNone/>
            </a:pPr>
            <a:r>
              <a:rPr b="0" i="0" lang="en-US" sz="5000" u="none" cap="none" strike="noStrike">
                <a:solidFill>
                  <a:srgbClr val="FFFFFF"/>
                </a:solidFill>
                <a:latin typeface="Homemade Apple"/>
                <a:ea typeface="Homemade Apple"/>
                <a:cs typeface="Homemade Apple"/>
                <a:sym typeface="Homemade Apple"/>
              </a:rPr>
              <a:t>Projects &amp; Publications</a:t>
            </a:r>
            <a:endParaRPr b="0" i="0" sz="5000" u="none" cap="none" strike="noStrike">
              <a:solidFill>
                <a:srgbClr val="000000"/>
              </a:solidFill>
              <a:latin typeface="Homemade Apple"/>
              <a:ea typeface="Homemade Apple"/>
              <a:cs typeface="Homemade Apple"/>
              <a:sym typeface="Homemade Apple"/>
            </a:endParaRPr>
          </a:p>
        </p:txBody>
      </p:sp>
      <p:sp>
        <p:nvSpPr>
          <p:cNvPr id="214" name="Google Shape;214;g2f113693c1b_0_548"/>
          <p:cNvSpPr/>
          <p:nvPr/>
        </p:nvSpPr>
        <p:spPr>
          <a:xfrm>
            <a:off x="6353760" y="5373414"/>
            <a:ext cx="4219950" cy="1335039"/>
          </a:xfrm>
          <a:custGeom>
            <a:rect b="b" l="l" r="r" t="t"/>
            <a:pathLst>
              <a:path extrusionOk="0" h="1335039" w="4219950">
                <a:moveTo>
                  <a:pt x="0" y="0"/>
                </a:moveTo>
                <a:lnTo>
                  <a:pt x="4219949" y="0"/>
                </a:lnTo>
                <a:lnTo>
                  <a:pt x="4219949" y="1335039"/>
                </a:lnTo>
                <a:lnTo>
                  <a:pt x="0" y="1335039"/>
                </a:lnTo>
                <a:lnTo>
                  <a:pt x="0" y="0"/>
                </a:lnTo>
                <a:close/>
              </a:path>
            </a:pathLst>
          </a:custGeom>
          <a:blipFill rotWithShape="1">
            <a:blip r:embed="rId5">
              <a:alphaModFix/>
            </a:blip>
            <a:stretch>
              <a:fillRect b="0" l="0" r="0" t="0"/>
            </a:stretch>
          </a:blipFill>
          <a:ln>
            <a:noFill/>
          </a:ln>
        </p:spPr>
      </p:sp>
      <p:sp>
        <p:nvSpPr>
          <p:cNvPr id="215" name="Google Shape;215;g2f113693c1b_0_548"/>
          <p:cNvSpPr/>
          <p:nvPr/>
        </p:nvSpPr>
        <p:spPr>
          <a:xfrm>
            <a:off x="5356030" y="2190781"/>
            <a:ext cx="944240" cy="188848"/>
          </a:xfrm>
          <a:custGeom>
            <a:rect b="b" l="l" r="r" t="t"/>
            <a:pathLst>
              <a:path extrusionOk="0" h="188848" w="944240">
                <a:moveTo>
                  <a:pt x="0" y="0"/>
                </a:moveTo>
                <a:lnTo>
                  <a:pt x="944240" y="0"/>
                </a:lnTo>
                <a:lnTo>
                  <a:pt x="944240" y="188849"/>
                </a:lnTo>
                <a:lnTo>
                  <a:pt x="0" y="188849"/>
                </a:lnTo>
                <a:lnTo>
                  <a:pt x="0" y="0"/>
                </a:lnTo>
                <a:close/>
              </a:path>
            </a:pathLst>
          </a:custGeom>
          <a:blipFill rotWithShape="1">
            <a:blip r:embed="rId6">
              <a:alphaModFix/>
            </a:blip>
            <a:stretch>
              <a:fillRect b="0" l="0" r="0" t="0"/>
            </a:stretch>
          </a:blipFill>
          <a:ln>
            <a:noFill/>
          </a:ln>
        </p:spPr>
      </p:sp>
      <p:sp>
        <p:nvSpPr>
          <p:cNvPr id="216" name="Google Shape;216;g2f113693c1b_0_548"/>
          <p:cNvSpPr/>
          <p:nvPr/>
        </p:nvSpPr>
        <p:spPr>
          <a:xfrm>
            <a:off x="5356030" y="2933825"/>
            <a:ext cx="944240" cy="188848"/>
          </a:xfrm>
          <a:custGeom>
            <a:rect b="b" l="l" r="r" t="t"/>
            <a:pathLst>
              <a:path extrusionOk="0" h="188848" w="944240">
                <a:moveTo>
                  <a:pt x="0" y="0"/>
                </a:moveTo>
                <a:lnTo>
                  <a:pt x="944240" y="0"/>
                </a:lnTo>
                <a:lnTo>
                  <a:pt x="944240" y="188848"/>
                </a:lnTo>
                <a:lnTo>
                  <a:pt x="0" y="188848"/>
                </a:lnTo>
                <a:lnTo>
                  <a:pt x="0" y="0"/>
                </a:lnTo>
                <a:close/>
              </a:path>
            </a:pathLst>
          </a:custGeom>
          <a:blipFill rotWithShape="1">
            <a:blip r:embed="rId7">
              <a:alphaModFix/>
            </a:blip>
            <a:stretch>
              <a:fillRect b="0" l="0" r="0" t="0"/>
            </a:stretch>
          </a:blipFill>
          <a:ln>
            <a:noFill/>
          </a:ln>
        </p:spPr>
      </p:sp>
      <p:sp>
        <p:nvSpPr>
          <p:cNvPr id="217" name="Google Shape;217;g2f113693c1b_0_548"/>
          <p:cNvSpPr/>
          <p:nvPr/>
        </p:nvSpPr>
        <p:spPr>
          <a:xfrm>
            <a:off x="5356030" y="3675123"/>
            <a:ext cx="944240" cy="188848"/>
          </a:xfrm>
          <a:custGeom>
            <a:rect b="b" l="l" r="r" t="t"/>
            <a:pathLst>
              <a:path extrusionOk="0" h="188848" w="944240">
                <a:moveTo>
                  <a:pt x="0" y="0"/>
                </a:moveTo>
                <a:lnTo>
                  <a:pt x="944240" y="0"/>
                </a:lnTo>
                <a:lnTo>
                  <a:pt x="944240" y="188848"/>
                </a:lnTo>
                <a:lnTo>
                  <a:pt x="0" y="188848"/>
                </a:lnTo>
                <a:lnTo>
                  <a:pt x="0" y="0"/>
                </a:lnTo>
                <a:close/>
              </a:path>
            </a:pathLst>
          </a:custGeom>
          <a:blipFill rotWithShape="1">
            <a:blip r:embed="rId8">
              <a:alphaModFix/>
            </a:blip>
            <a:stretch>
              <a:fillRect b="0" l="0" r="0" t="0"/>
            </a:stretch>
          </a:blipFill>
          <a:ln>
            <a:noFill/>
          </a:ln>
        </p:spPr>
      </p:sp>
      <p:sp>
        <p:nvSpPr>
          <p:cNvPr id="218" name="Google Shape;218;g2f113693c1b_0_548"/>
          <p:cNvSpPr/>
          <p:nvPr/>
        </p:nvSpPr>
        <p:spPr>
          <a:xfrm>
            <a:off x="5356030" y="4416421"/>
            <a:ext cx="944240" cy="188848"/>
          </a:xfrm>
          <a:custGeom>
            <a:rect b="b" l="l" r="r" t="t"/>
            <a:pathLst>
              <a:path extrusionOk="0" h="188848" w="944240">
                <a:moveTo>
                  <a:pt x="0" y="0"/>
                </a:moveTo>
                <a:lnTo>
                  <a:pt x="944240" y="0"/>
                </a:lnTo>
                <a:lnTo>
                  <a:pt x="944240" y="188848"/>
                </a:lnTo>
                <a:lnTo>
                  <a:pt x="0" y="188848"/>
                </a:lnTo>
                <a:lnTo>
                  <a:pt x="0" y="0"/>
                </a:lnTo>
                <a:close/>
              </a:path>
            </a:pathLst>
          </a:custGeom>
          <a:blipFill rotWithShape="1">
            <a:blip r:embed="rId9">
              <a:alphaModFix/>
            </a:blip>
            <a:stretch>
              <a:fillRect b="0" l="0" r="0" t="0"/>
            </a:stretch>
          </a:blipFill>
          <a:ln>
            <a:noFill/>
          </a:ln>
        </p:spPr>
      </p:sp>
      <p:sp>
        <p:nvSpPr>
          <p:cNvPr id="219" name="Google Shape;219;g2f113693c1b_0_548"/>
          <p:cNvSpPr/>
          <p:nvPr/>
        </p:nvSpPr>
        <p:spPr>
          <a:xfrm>
            <a:off x="1067267" y="6977852"/>
            <a:ext cx="3653269" cy="1289552"/>
          </a:xfrm>
          <a:custGeom>
            <a:rect b="b" l="l" r="r" t="t"/>
            <a:pathLst>
              <a:path extrusionOk="0" h="1289552" w="3653269">
                <a:moveTo>
                  <a:pt x="0" y="0"/>
                </a:moveTo>
                <a:lnTo>
                  <a:pt x="3653269" y="0"/>
                </a:lnTo>
                <a:lnTo>
                  <a:pt x="3653269" y="1289552"/>
                </a:lnTo>
                <a:lnTo>
                  <a:pt x="0" y="1289552"/>
                </a:lnTo>
                <a:lnTo>
                  <a:pt x="0" y="0"/>
                </a:lnTo>
                <a:close/>
              </a:path>
            </a:pathLst>
          </a:custGeom>
          <a:blipFill rotWithShape="1">
            <a:blip r:embed="rId10">
              <a:alphaModFix/>
            </a:blip>
            <a:stretch>
              <a:fillRect b="-72531" l="-22942" r="-28601" t="-42108"/>
            </a:stretch>
          </a:blipFill>
          <a:ln>
            <a:noFill/>
          </a:ln>
        </p:spPr>
      </p:sp>
      <p:sp>
        <p:nvSpPr>
          <p:cNvPr id="220" name="Google Shape;220;g2f113693c1b_0_548"/>
          <p:cNvSpPr/>
          <p:nvPr/>
        </p:nvSpPr>
        <p:spPr>
          <a:xfrm>
            <a:off x="4509252" y="6977852"/>
            <a:ext cx="3612620" cy="1595785"/>
          </a:xfrm>
          <a:custGeom>
            <a:rect b="b" l="l" r="r" t="t"/>
            <a:pathLst>
              <a:path extrusionOk="0" h="1595785" w="3612620">
                <a:moveTo>
                  <a:pt x="0" y="0"/>
                </a:moveTo>
                <a:lnTo>
                  <a:pt x="3612621" y="0"/>
                </a:lnTo>
                <a:lnTo>
                  <a:pt x="3612621" y="1595785"/>
                </a:lnTo>
                <a:lnTo>
                  <a:pt x="0" y="1595785"/>
                </a:lnTo>
                <a:lnTo>
                  <a:pt x="0" y="0"/>
                </a:lnTo>
                <a:close/>
              </a:path>
            </a:pathLst>
          </a:custGeom>
          <a:blipFill rotWithShape="1">
            <a:blip r:embed="rId11">
              <a:alphaModFix/>
            </a:blip>
            <a:stretch>
              <a:fillRect b="-67236" l="0" r="0" t="-59080"/>
            </a:stretch>
          </a:blipFill>
          <a:ln>
            <a:noFill/>
          </a:ln>
        </p:spPr>
      </p:sp>
      <p:sp>
        <p:nvSpPr>
          <p:cNvPr id="221" name="Google Shape;221;g2f113693c1b_0_548"/>
          <p:cNvSpPr/>
          <p:nvPr/>
        </p:nvSpPr>
        <p:spPr>
          <a:xfrm>
            <a:off x="8275025" y="7476866"/>
            <a:ext cx="2402168" cy="1163443"/>
          </a:xfrm>
          <a:custGeom>
            <a:rect b="b" l="l" r="r" t="t"/>
            <a:pathLst>
              <a:path extrusionOk="0" h="1163443" w="2402168">
                <a:moveTo>
                  <a:pt x="0" y="0"/>
                </a:moveTo>
                <a:lnTo>
                  <a:pt x="2402168" y="0"/>
                </a:lnTo>
                <a:lnTo>
                  <a:pt x="2402168" y="1163443"/>
                </a:lnTo>
                <a:lnTo>
                  <a:pt x="0" y="1163443"/>
                </a:lnTo>
                <a:lnTo>
                  <a:pt x="0" y="0"/>
                </a:lnTo>
                <a:close/>
              </a:path>
            </a:pathLst>
          </a:custGeom>
          <a:blipFill rotWithShape="1">
            <a:blip r:embed="rId12">
              <a:alphaModFix/>
            </a:blip>
            <a:stretch>
              <a:fillRect b="0" l="0" r="0" t="0"/>
            </a:stretch>
          </a:blipFill>
          <a:ln>
            <a:noFill/>
          </a:ln>
        </p:spPr>
      </p:sp>
      <p:sp>
        <p:nvSpPr>
          <p:cNvPr id="222" name="Google Shape;222;g2f113693c1b_0_548"/>
          <p:cNvSpPr/>
          <p:nvPr/>
        </p:nvSpPr>
        <p:spPr>
          <a:xfrm>
            <a:off x="1795498" y="8435605"/>
            <a:ext cx="2925039" cy="1442994"/>
          </a:xfrm>
          <a:custGeom>
            <a:rect b="b" l="l" r="r" t="t"/>
            <a:pathLst>
              <a:path extrusionOk="0" h="1442994" w="2925039">
                <a:moveTo>
                  <a:pt x="0" y="0"/>
                </a:moveTo>
                <a:lnTo>
                  <a:pt x="2925038" y="0"/>
                </a:lnTo>
                <a:lnTo>
                  <a:pt x="2925038" y="1442994"/>
                </a:lnTo>
                <a:lnTo>
                  <a:pt x="0" y="1442994"/>
                </a:lnTo>
                <a:lnTo>
                  <a:pt x="0" y="0"/>
                </a:lnTo>
                <a:close/>
              </a:path>
            </a:pathLst>
          </a:custGeom>
          <a:blipFill rotWithShape="1">
            <a:blip r:embed="rId13">
              <a:alphaModFix/>
            </a:blip>
            <a:stretch>
              <a:fillRect b="-69209" l="-64643" r="-75257" t="-16148"/>
            </a:stretch>
          </a:blipFill>
          <a:ln>
            <a:noFill/>
          </a:ln>
        </p:spPr>
      </p:sp>
      <p:sp>
        <p:nvSpPr>
          <p:cNvPr id="223" name="Google Shape;223;g2f113693c1b_0_548"/>
          <p:cNvSpPr/>
          <p:nvPr/>
        </p:nvSpPr>
        <p:spPr>
          <a:xfrm>
            <a:off x="4994197" y="8159786"/>
            <a:ext cx="3280828" cy="2197029"/>
          </a:xfrm>
          <a:custGeom>
            <a:rect b="b" l="l" r="r" t="t"/>
            <a:pathLst>
              <a:path extrusionOk="0" h="2197029" w="3280828">
                <a:moveTo>
                  <a:pt x="0" y="0"/>
                </a:moveTo>
                <a:lnTo>
                  <a:pt x="3280828" y="0"/>
                </a:lnTo>
                <a:lnTo>
                  <a:pt x="3280828" y="2197028"/>
                </a:lnTo>
                <a:lnTo>
                  <a:pt x="0" y="2197028"/>
                </a:lnTo>
                <a:lnTo>
                  <a:pt x="0" y="0"/>
                </a:lnTo>
                <a:close/>
              </a:path>
            </a:pathLst>
          </a:custGeom>
          <a:blipFill rotWithShape="1">
            <a:blip r:embed="rId14">
              <a:alphaModFix/>
            </a:blip>
            <a:stretch>
              <a:fillRect b="-25450" l="-44672" r="-55588" t="-24087"/>
            </a:stretch>
          </a:blipFill>
          <a:ln>
            <a:noFill/>
          </a:ln>
        </p:spPr>
      </p:sp>
      <p:sp>
        <p:nvSpPr>
          <p:cNvPr id="224" name="Google Shape;224;g2f113693c1b_0_548"/>
          <p:cNvSpPr txBox="1"/>
          <p:nvPr/>
        </p:nvSpPr>
        <p:spPr>
          <a:xfrm>
            <a:off x="1028700" y="839404"/>
            <a:ext cx="6654900" cy="10314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6700"/>
              <a:buFont typeface="Arial"/>
              <a:buNone/>
            </a:pPr>
            <a:r>
              <a:rPr b="0" i="0" lang="en-US" sz="6700" u="none" cap="none" strike="noStrike">
                <a:solidFill>
                  <a:srgbClr val="191919"/>
                </a:solidFill>
                <a:latin typeface="Poppins Medium"/>
                <a:ea typeface="Poppins Medium"/>
                <a:cs typeface="Poppins Medium"/>
                <a:sym typeface="Poppins Medium"/>
              </a:rPr>
              <a:t>Positions</a:t>
            </a:r>
            <a:endParaRPr b="0" i="0" sz="1400" u="none" cap="none" strike="noStrike">
              <a:solidFill>
                <a:srgbClr val="000000"/>
              </a:solidFill>
              <a:latin typeface="Arial"/>
              <a:ea typeface="Arial"/>
              <a:cs typeface="Arial"/>
              <a:sym typeface="Arial"/>
            </a:endParaRPr>
          </a:p>
        </p:txBody>
      </p:sp>
      <p:sp>
        <p:nvSpPr>
          <p:cNvPr id="225" name="Google Shape;225;g2f113693c1b_0_548"/>
          <p:cNvSpPr txBox="1"/>
          <p:nvPr/>
        </p:nvSpPr>
        <p:spPr>
          <a:xfrm>
            <a:off x="752751" y="2071825"/>
            <a:ext cx="4511100" cy="26937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2500"/>
              <a:buFont typeface="Arial"/>
              <a:buNone/>
            </a:pPr>
            <a:r>
              <a:rPr b="0" i="0" lang="en-US" sz="2500" u="none" cap="none" strike="noStrike">
                <a:solidFill>
                  <a:srgbClr val="3C62AC"/>
                </a:solidFill>
                <a:latin typeface="Poppins"/>
                <a:ea typeface="Poppins"/>
                <a:cs typeface="Poppins"/>
                <a:sym typeface="Poppins"/>
              </a:rPr>
              <a:t>Strategic Political Priorities</a:t>
            </a:r>
            <a:endParaRPr b="0" i="0" sz="2500" u="none" cap="none" strike="noStrike">
              <a:solidFill>
                <a:srgbClr val="000000"/>
              </a:solidFill>
              <a:latin typeface="Poppins"/>
              <a:ea typeface="Poppins"/>
              <a:cs typeface="Poppins"/>
              <a:sym typeface="Poppins"/>
            </a:endParaRPr>
          </a:p>
          <a:p>
            <a:pPr indent="0" lvl="0" marL="0" marR="0" rtl="0" algn="r">
              <a:lnSpc>
                <a:spcPct val="100000"/>
              </a:lnSpc>
              <a:spcBef>
                <a:spcPts val="0"/>
              </a:spcBef>
              <a:spcAft>
                <a:spcPts val="0"/>
              </a:spcAft>
              <a:buClr>
                <a:srgbClr val="000000"/>
              </a:buClr>
              <a:buSzPts val="2500"/>
              <a:buFont typeface="Arial"/>
              <a:buNone/>
            </a:pPr>
            <a:r>
              <a:t/>
            </a:r>
            <a:endParaRPr b="0" i="0" sz="2500" u="none" cap="none" strike="noStrike">
              <a:solidFill>
                <a:srgbClr val="3C62AC"/>
              </a:solidFill>
              <a:latin typeface="Poppins"/>
              <a:ea typeface="Poppins"/>
              <a:cs typeface="Poppins"/>
              <a:sym typeface="Poppins"/>
            </a:endParaRPr>
          </a:p>
          <a:p>
            <a:pPr indent="0" lvl="0" marL="0" marR="0" rtl="0" algn="r">
              <a:lnSpc>
                <a:spcPct val="100000"/>
              </a:lnSpc>
              <a:spcBef>
                <a:spcPts val="0"/>
              </a:spcBef>
              <a:spcAft>
                <a:spcPts val="0"/>
              </a:spcAft>
              <a:buClr>
                <a:srgbClr val="000000"/>
              </a:buClr>
              <a:buSzPts val="2500"/>
              <a:buFont typeface="Arial"/>
              <a:buNone/>
            </a:pPr>
            <a:r>
              <a:rPr b="0" i="0" lang="en-US" sz="2500" u="none" cap="none" strike="noStrike">
                <a:solidFill>
                  <a:srgbClr val="E83F55"/>
                </a:solidFill>
                <a:latin typeface="Poppins"/>
                <a:ea typeface="Poppins"/>
                <a:cs typeface="Poppins"/>
                <a:sym typeface="Poppins"/>
              </a:rPr>
              <a:t>Plan of Work</a:t>
            </a:r>
            <a:endParaRPr b="0" i="0" sz="2500" u="none" cap="none" strike="noStrike">
              <a:solidFill>
                <a:srgbClr val="000000"/>
              </a:solidFill>
              <a:latin typeface="Poppins"/>
              <a:ea typeface="Poppins"/>
              <a:cs typeface="Poppins"/>
              <a:sym typeface="Poppins"/>
            </a:endParaRPr>
          </a:p>
          <a:p>
            <a:pPr indent="0" lvl="0" marL="0" marR="0" rtl="0" algn="r">
              <a:lnSpc>
                <a:spcPct val="100000"/>
              </a:lnSpc>
              <a:spcBef>
                <a:spcPts val="0"/>
              </a:spcBef>
              <a:spcAft>
                <a:spcPts val="0"/>
              </a:spcAft>
              <a:buClr>
                <a:srgbClr val="000000"/>
              </a:buClr>
              <a:buSzPts val="2500"/>
              <a:buFont typeface="Arial"/>
              <a:buNone/>
            </a:pPr>
            <a:r>
              <a:t/>
            </a:r>
            <a:endParaRPr b="0" i="0" sz="2500" u="none" cap="none" strike="noStrike">
              <a:solidFill>
                <a:srgbClr val="E83F55"/>
              </a:solidFill>
              <a:latin typeface="Poppins"/>
              <a:ea typeface="Poppins"/>
              <a:cs typeface="Poppins"/>
              <a:sym typeface="Poppins"/>
            </a:endParaRPr>
          </a:p>
          <a:p>
            <a:pPr indent="0" lvl="0" marL="0" marR="0" rtl="0" algn="r">
              <a:lnSpc>
                <a:spcPct val="100000"/>
              </a:lnSpc>
              <a:spcBef>
                <a:spcPts val="0"/>
              </a:spcBef>
              <a:spcAft>
                <a:spcPts val="0"/>
              </a:spcAft>
              <a:buClr>
                <a:srgbClr val="000000"/>
              </a:buClr>
              <a:buSzPts val="2500"/>
              <a:buFont typeface="Arial"/>
              <a:buNone/>
            </a:pPr>
            <a:r>
              <a:rPr b="0" i="0" lang="en-US" sz="2500" u="none" cap="none" strike="noStrike">
                <a:solidFill>
                  <a:srgbClr val="007841"/>
                </a:solidFill>
                <a:latin typeface="Poppins"/>
                <a:ea typeface="Poppins"/>
                <a:cs typeface="Poppins"/>
                <a:sym typeface="Poppins"/>
              </a:rPr>
              <a:t>Policy Papers</a:t>
            </a:r>
            <a:endParaRPr b="0" i="0" sz="2500" u="none" cap="none" strike="noStrike">
              <a:solidFill>
                <a:srgbClr val="000000"/>
              </a:solidFill>
              <a:latin typeface="Poppins"/>
              <a:ea typeface="Poppins"/>
              <a:cs typeface="Poppins"/>
              <a:sym typeface="Poppins"/>
            </a:endParaRPr>
          </a:p>
          <a:p>
            <a:pPr indent="0" lvl="0" marL="0" marR="0" rtl="0" algn="r">
              <a:lnSpc>
                <a:spcPct val="100000"/>
              </a:lnSpc>
              <a:spcBef>
                <a:spcPts val="0"/>
              </a:spcBef>
              <a:spcAft>
                <a:spcPts val="0"/>
              </a:spcAft>
              <a:buClr>
                <a:srgbClr val="000000"/>
              </a:buClr>
              <a:buSzPts val="2500"/>
              <a:buFont typeface="Arial"/>
              <a:buNone/>
            </a:pPr>
            <a:r>
              <a:t/>
            </a:r>
            <a:endParaRPr b="0" i="0" sz="2500" u="none" cap="none" strike="noStrike">
              <a:solidFill>
                <a:srgbClr val="007841"/>
              </a:solidFill>
              <a:latin typeface="Poppins"/>
              <a:ea typeface="Poppins"/>
              <a:cs typeface="Poppins"/>
              <a:sym typeface="Poppins"/>
            </a:endParaRPr>
          </a:p>
          <a:p>
            <a:pPr indent="0" lvl="0" marL="0" marR="0" rtl="0" algn="r">
              <a:lnSpc>
                <a:spcPct val="100000"/>
              </a:lnSpc>
              <a:spcBef>
                <a:spcPts val="0"/>
              </a:spcBef>
              <a:spcAft>
                <a:spcPts val="0"/>
              </a:spcAft>
              <a:buClr>
                <a:srgbClr val="000000"/>
              </a:buClr>
              <a:buSzPts val="2500"/>
              <a:buFont typeface="Arial"/>
              <a:buNone/>
            </a:pPr>
            <a:r>
              <a:rPr b="0" i="0" lang="en-US" sz="2500" u="none" cap="none" strike="noStrike">
                <a:solidFill>
                  <a:srgbClr val="F6A030"/>
                </a:solidFill>
                <a:latin typeface="Poppins"/>
                <a:ea typeface="Poppins"/>
                <a:cs typeface="Poppins"/>
                <a:sym typeface="Poppins"/>
              </a:rPr>
              <a:t>Statements &amp; Resolutions</a:t>
            </a:r>
            <a:endParaRPr b="0" i="0" sz="2500" u="none" cap="none" strike="noStrike">
              <a:solidFill>
                <a:srgbClr val="000000"/>
              </a:solidFill>
              <a:latin typeface="Poppins"/>
              <a:ea typeface="Poppins"/>
              <a:cs typeface="Poppins"/>
              <a:sym typeface="Poppins"/>
            </a:endParaRPr>
          </a:p>
        </p:txBody>
      </p:sp>
      <p:sp>
        <p:nvSpPr>
          <p:cNvPr id="226" name="Google Shape;226;g2f113693c1b_0_548"/>
          <p:cNvSpPr txBox="1"/>
          <p:nvPr/>
        </p:nvSpPr>
        <p:spPr>
          <a:xfrm>
            <a:off x="6392450" y="2018288"/>
            <a:ext cx="11383800" cy="2743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300"/>
              <a:buFont typeface="Arial"/>
              <a:buNone/>
            </a:pPr>
            <a:r>
              <a:rPr b="0" i="0" lang="en-US" sz="2300" u="none" cap="none" strike="noStrike">
                <a:solidFill>
                  <a:srgbClr val="000000"/>
                </a:solidFill>
                <a:latin typeface="Poppins"/>
                <a:ea typeface="Poppins"/>
                <a:cs typeface="Poppins"/>
                <a:sym typeface="Poppins"/>
              </a:rPr>
              <a:t>5-year strategic framework</a:t>
            </a:r>
            <a:endParaRPr b="0" i="0" sz="2300" u="none" cap="none" strike="noStrike">
              <a:solidFill>
                <a:srgbClr val="000000"/>
              </a:solidFill>
              <a:latin typeface="Poppins"/>
              <a:ea typeface="Poppins"/>
              <a:cs typeface="Poppins"/>
              <a:sym typeface="Poppins"/>
            </a:endParaRPr>
          </a:p>
          <a:p>
            <a:pPr indent="0" lvl="0" marL="0" marR="0" rtl="0" algn="l">
              <a:lnSpc>
                <a:spcPct val="115000"/>
              </a:lnSpc>
              <a:spcBef>
                <a:spcPts val="0"/>
              </a:spcBef>
              <a:spcAft>
                <a:spcPts val="0"/>
              </a:spcAft>
              <a:buClr>
                <a:srgbClr val="000000"/>
              </a:buClr>
              <a:buSzPts val="2300"/>
              <a:buFont typeface="Arial"/>
              <a:buNone/>
            </a:pPr>
            <a:r>
              <a:t/>
            </a:r>
            <a:endParaRPr b="0" i="0" sz="2300" u="none" cap="none" strike="noStrike">
              <a:solidFill>
                <a:srgbClr val="000000"/>
              </a:solidFill>
              <a:latin typeface="Poppins"/>
              <a:ea typeface="Poppins"/>
              <a:cs typeface="Poppins"/>
              <a:sym typeface="Poppins"/>
            </a:endParaRPr>
          </a:p>
          <a:p>
            <a:pPr indent="0" lvl="0" marL="0" marR="0" rtl="0" algn="l">
              <a:lnSpc>
                <a:spcPct val="115000"/>
              </a:lnSpc>
              <a:spcBef>
                <a:spcPts val="0"/>
              </a:spcBef>
              <a:spcAft>
                <a:spcPts val="0"/>
              </a:spcAft>
              <a:buClr>
                <a:srgbClr val="000000"/>
              </a:buClr>
              <a:buSzPts val="2300"/>
              <a:buFont typeface="Arial"/>
              <a:buNone/>
            </a:pPr>
            <a:r>
              <a:rPr b="0" i="0" lang="en-US" sz="2300" u="none" cap="none" strike="noStrike">
                <a:solidFill>
                  <a:srgbClr val="000000"/>
                </a:solidFill>
                <a:latin typeface="Poppins"/>
                <a:ea typeface="Poppins"/>
                <a:cs typeface="Poppins"/>
                <a:sym typeface="Poppins"/>
              </a:rPr>
              <a:t>Annual framework with short-term goals &amp; priorities for the current mandate</a:t>
            </a:r>
            <a:endParaRPr b="0" i="0" sz="2300" u="none" cap="none" strike="noStrike">
              <a:solidFill>
                <a:srgbClr val="000000"/>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300"/>
              <a:buFont typeface="Arial"/>
              <a:buNone/>
            </a:pPr>
            <a:r>
              <a:t/>
            </a:r>
            <a:endParaRPr b="0" i="0" sz="2300" u="none" cap="none" strike="noStrike">
              <a:solidFill>
                <a:srgbClr val="000000"/>
              </a:solidFill>
              <a:latin typeface="Poppins"/>
              <a:ea typeface="Poppins"/>
              <a:cs typeface="Poppins"/>
              <a:sym typeface="Poppins"/>
            </a:endParaRPr>
          </a:p>
          <a:p>
            <a:pPr indent="0" lvl="0" marL="0" marR="0" rtl="0" algn="l">
              <a:lnSpc>
                <a:spcPct val="115000"/>
              </a:lnSpc>
              <a:spcBef>
                <a:spcPts val="0"/>
              </a:spcBef>
              <a:spcAft>
                <a:spcPts val="0"/>
              </a:spcAft>
              <a:buClr>
                <a:srgbClr val="000000"/>
              </a:buClr>
              <a:buSzPts val="2300"/>
              <a:buFont typeface="Arial"/>
              <a:buNone/>
            </a:pPr>
            <a:r>
              <a:rPr b="0" i="0" lang="en-US" sz="2300" u="none" cap="none" strike="noStrike">
                <a:solidFill>
                  <a:srgbClr val="000000"/>
                </a:solidFill>
                <a:latin typeface="Poppins"/>
                <a:ea typeface="Poppins"/>
                <a:cs typeface="Poppins"/>
                <a:sym typeface="Poppins"/>
              </a:rPr>
              <a:t>Comprise views overarching different fields of higher education</a:t>
            </a:r>
            <a:endParaRPr b="0" i="0" sz="2300" u="none" cap="none" strike="noStrike">
              <a:solidFill>
                <a:srgbClr val="000000"/>
              </a:solidFill>
              <a:latin typeface="Poppins"/>
              <a:ea typeface="Poppins"/>
              <a:cs typeface="Poppins"/>
              <a:sym typeface="Poppins"/>
            </a:endParaRPr>
          </a:p>
          <a:p>
            <a:pPr indent="0" lvl="0" marL="0" marR="0" rtl="0" algn="l">
              <a:lnSpc>
                <a:spcPct val="115000"/>
              </a:lnSpc>
              <a:spcBef>
                <a:spcPts val="0"/>
              </a:spcBef>
              <a:spcAft>
                <a:spcPts val="0"/>
              </a:spcAft>
              <a:buClr>
                <a:srgbClr val="000000"/>
              </a:buClr>
              <a:buSzPts val="2300"/>
              <a:buFont typeface="Arial"/>
              <a:buNone/>
            </a:pPr>
            <a:r>
              <a:t/>
            </a:r>
            <a:endParaRPr b="0" i="0" sz="2300" u="none" cap="none" strike="noStrike">
              <a:solidFill>
                <a:srgbClr val="000000"/>
              </a:solidFill>
              <a:latin typeface="Poppins"/>
              <a:ea typeface="Poppins"/>
              <a:cs typeface="Poppins"/>
              <a:sym typeface="Poppins"/>
            </a:endParaRPr>
          </a:p>
          <a:p>
            <a:pPr indent="0" lvl="0" marL="0" marR="0" rtl="0" algn="l">
              <a:lnSpc>
                <a:spcPct val="115000"/>
              </a:lnSpc>
              <a:spcBef>
                <a:spcPts val="0"/>
              </a:spcBef>
              <a:spcAft>
                <a:spcPts val="0"/>
              </a:spcAft>
              <a:buClr>
                <a:srgbClr val="000000"/>
              </a:buClr>
              <a:buSzPts val="2300"/>
              <a:buFont typeface="Arial"/>
              <a:buNone/>
            </a:pPr>
            <a:r>
              <a:rPr b="0" i="0" lang="en-US" sz="2300" u="none" cap="none" strike="noStrike">
                <a:solidFill>
                  <a:srgbClr val="000000"/>
                </a:solidFill>
                <a:latin typeface="Poppins"/>
                <a:ea typeface="Poppins"/>
                <a:cs typeface="Poppins"/>
                <a:sym typeface="Poppins"/>
              </a:rPr>
              <a:t>Statements &amp; Resolutions</a:t>
            </a:r>
            <a:endParaRPr b="0" i="0" sz="2300" u="none" cap="none" strike="noStrike">
              <a:solidFill>
                <a:srgbClr val="000000"/>
              </a:solidFill>
              <a:latin typeface="Poppins"/>
              <a:ea typeface="Poppins"/>
              <a:cs typeface="Poppins"/>
              <a:sym typeface="Poppins"/>
            </a:endParaRPr>
          </a:p>
        </p:txBody>
      </p:sp>
      <p:grpSp>
        <p:nvGrpSpPr>
          <p:cNvPr id="227" name="Google Shape;227;g2f113693c1b_0_548"/>
          <p:cNvGrpSpPr/>
          <p:nvPr/>
        </p:nvGrpSpPr>
        <p:grpSpPr>
          <a:xfrm>
            <a:off x="11894970" y="5638895"/>
            <a:ext cx="4053713" cy="4848826"/>
            <a:chOff x="4524" y="12603"/>
            <a:chExt cx="5404952" cy="6465100"/>
          </a:xfrm>
        </p:grpSpPr>
        <p:sp>
          <p:nvSpPr>
            <p:cNvPr id="228" name="Google Shape;228;g2f113693c1b_0_548"/>
            <p:cNvSpPr/>
            <p:nvPr/>
          </p:nvSpPr>
          <p:spPr>
            <a:xfrm rot="266558">
              <a:off x="225026" y="457580"/>
              <a:ext cx="4330430" cy="5861209"/>
            </a:xfrm>
            <a:custGeom>
              <a:rect b="b" l="l" r="r" t="t"/>
              <a:pathLst>
                <a:path extrusionOk="0" h="5858244" w="4328239">
                  <a:moveTo>
                    <a:pt x="0" y="0"/>
                  </a:moveTo>
                  <a:lnTo>
                    <a:pt x="4328239" y="0"/>
                  </a:lnTo>
                  <a:lnTo>
                    <a:pt x="4328239" y="5858244"/>
                  </a:lnTo>
                  <a:lnTo>
                    <a:pt x="0" y="5858244"/>
                  </a:lnTo>
                  <a:lnTo>
                    <a:pt x="0" y="0"/>
                  </a:lnTo>
                  <a:close/>
                </a:path>
              </a:pathLst>
            </a:custGeom>
            <a:blipFill rotWithShape="1">
              <a:blip r:embed="rId15">
                <a:alphaModFix amt="41000"/>
              </a:blip>
              <a:stretch>
                <a:fillRect b="0" l="0" r="0" t="0"/>
              </a:stretch>
            </a:blipFill>
            <a:ln>
              <a:noFill/>
            </a:ln>
          </p:spPr>
        </p:sp>
        <p:sp>
          <p:nvSpPr>
            <p:cNvPr id="229" name="Google Shape;229;g2f113693c1b_0_548"/>
            <p:cNvSpPr/>
            <p:nvPr/>
          </p:nvSpPr>
          <p:spPr>
            <a:xfrm rot="-322064">
              <a:off x="1149005" y="181490"/>
              <a:ext cx="3862612" cy="5373522"/>
            </a:xfrm>
            <a:custGeom>
              <a:rect b="b" l="l" r="r" t="t"/>
              <a:pathLst>
                <a:path extrusionOk="0" h="14362303" w="10323957">
                  <a:moveTo>
                    <a:pt x="10078466" y="0"/>
                  </a:moveTo>
                  <a:lnTo>
                    <a:pt x="0" y="174371"/>
                  </a:lnTo>
                  <a:lnTo>
                    <a:pt x="245491" y="14362303"/>
                  </a:lnTo>
                  <a:lnTo>
                    <a:pt x="10323957" y="14187932"/>
                  </a:lnTo>
                  <a:lnTo>
                    <a:pt x="10078466" y="0"/>
                  </a:lnTo>
                  <a:close/>
                </a:path>
              </a:pathLst>
            </a:custGeom>
            <a:blipFill rotWithShape="1">
              <a:blip r:embed="rId16">
                <a:alphaModFix/>
              </a:blip>
              <a:stretch>
                <a:fillRect b="-5152" l="-22832" r="-23651" t="0"/>
              </a:stretch>
            </a:blipFill>
            <a:ln>
              <a:noFill/>
            </a:ln>
          </p:spPr>
        </p:sp>
        <p:sp>
          <p:nvSpPr>
            <p:cNvPr id="230" name="Google Shape;230;g2f113693c1b_0_548"/>
            <p:cNvSpPr/>
            <p:nvPr/>
          </p:nvSpPr>
          <p:spPr>
            <a:xfrm rot="266558">
              <a:off x="706321" y="443203"/>
              <a:ext cx="1116416" cy="5242324"/>
            </a:xfrm>
            <a:custGeom>
              <a:rect b="b" l="l" r="r" t="t"/>
              <a:pathLst>
                <a:path extrusionOk="0" h="5239672" w="1115851">
                  <a:moveTo>
                    <a:pt x="0" y="0"/>
                  </a:moveTo>
                  <a:lnTo>
                    <a:pt x="1115851" y="0"/>
                  </a:lnTo>
                  <a:lnTo>
                    <a:pt x="1115851" y="5239672"/>
                  </a:lnTo>
                  <a:lnTo>
                    <a:pt x="0" y="5239672"/>
                  </a:lnTo>
                  <a:lnTo>
                    <a:pt x="0" y="0"/>
                  </a:lnTo>
                  <a:close/>
                </a:path>
              </a:pathLst>
            </a:custGeom>
            <a:blipFill rotWithShape="1">
              <a:blip r:embed="rId17">
                <a:alphaModFix/>
              </a:blip>
              <a:stretch>
                <a:fillRect b="0" l="0" r="0" t="0"/>
              </a:stretch>
            </a:blipFill>
            <a:ln>
              <a:noFill/>
            </a:ln>
          </p:spPr>
        </p:sp>
        <p:sp>
          <p:nvSpPr>
            <p:cNvPr id="231" name="Google Shape;231;g2f113693c1b_0_548"/>
            <p:cNvSpPr/>
            <p:nvPr/>
          </p:nvSpPr>
          <p:spPr>
            <a:xfrm rot="266558">
              <a:off x="859261" y="361690"/>
              <a:ext cx="1524460" cy="5322719"/>
            </a:xfrm>
            <a:custGeom>
              <a:rect b="b" l="l" r="r" t="t"/>
              <a:pathLst>
                <a:path extrusionOk="0" h="5320026" w="1523689">
                  <a:moveTo>
                    <a:pt x="0" y="0"/>
                  </a:moveTo>
                  <a:lnTo>
                    <a:pt x="1523690" y="0"/>
                  </a:lnTo>
                  <a:lnTo>
                    <a:pt x="1523690" y="5320026"/>
                  </a:lnTo>
                  <a:lnTo>
                    <a:pt x="0" y="5320026"/>
                  </a:lnTo>
                  <a:lnTo>
                    <a:pt x="0" y="0"/>
                  </a:lnTo>
                  <a:close/>
                </a:path>
              </a:pathLst>
            </a:custGeom>
            <a:blipFill rotWithShape="1">
              <a:blip r:embed="rId18">
                <a:alphaModFix/>
              </a:blip>
              <a:stretch>
                <a:fillRect b="0" l="0" r="0" t="0"/>
              </a:stretch>
            </a:blipFill>
            <a:ln>
              <a:noFill/>
            </a:ln>
          </p:spPr>
        </p:sp>
        <p:sp>
          <p:nvSpPr>
            <p:cNvPr id="232" name="Google Shape;232;g2f113693c1b_0_548"/>
            <p:cNvSpPr/>
            <p:nvPr/>
          </p:nvSpPr>
          <p:spPr>
            <a:xfrm rot="266558">
              <a:off x="3515789" y="3251647"/>
              <a:ext cx="1809633" cy="2240421"/>
            </a:xfrm>
            <a:custGeom>
              <a:rect b="b" l="l" r="r" t="t"/>
              <a:pathLst>
                <a:path extrusionOk="0" h="2239288" w="1808718">
                  <a:moveTo>
                    <a:pt x="0" y="0"/>
                  </a:moveTo>
                  <a:lnTo>
                    <a:pt x="1808718" y="0"/>
                  </a:lnTo>
                  <a:lnTo>
                    <a:pt x="1808718" y="2239288"/>
                  </a:lnTo>
                  <a:lnTo>
                    <a:pt x="0" y="2239288"/>
                  </a:lnTo>
                  <a:lnTo>
                    <a:pt x="0" y="0"/>
                  </a:lnTo>
                  <a:close/>
                </a:path>
              </a:pathLst>
            </a:custGeom>
            <a:blipFill rotWithShape="1">
              <a:blip r:embed="rId19">
                <a:alphaModFix/>
              </a:blip>
              <a:stretch>
                <a:fillRect b="0" l="0" r="0" t="0"/>
              </a:stretch>
            </a:blipFill>
            <a:ln>
              <a:noFill/>
            </a:ln>
          </p:spPr>
        </p:sp>
      </p:grpSp>
      <p:sp>
        <p:nvSpPr>
          <p:cNvPr id="233" name="Google Shape;233;g2f113693c1b_0_548"/>
          <p:cNvSpPr/>
          <p:nvPr/>
        </p:nvSpPr>
        <p:spPr>
          <a:xfrm flipH="1">
            <a:off x="10334091" y="5969885"/>
            <a:ext cx="2853025" cy="1120461"/>
          </a:xfrm>
          <a:custGeom>
            <a:rect b="b" l="l" r="r" t="t"/>
            <a:pathLst>
              <a:path extrusionOk="0" h="1120461" w="2853025">
                <a:moveTo>
                  <a:pt x="2853025" y="0"/>
                </a:moveTo>
                <a:lnTo>
                  <a:pt x="0" y="0"/>
                </a:lnTo>
                <a:lnTo>
                  <a:pt x="0" y="1120461"/>
                </a:lnTo>
                <a:lnTo>
                  <a:pt x="2853025" y="1120461"/>
                </a:lnTo>
                <a:lnTo>
                  <a:pt x="2853025" y="0"/>
                </a:lnTo>
                <a:close/>
              </a:path>
            </a:pathLst>
          </a:custGeom>
          <a:blipFill rotWithShape="1">
            <a:blip r:embed="rId20">
              <a:alphaModFix/>
            </a:blip>
            <a:stretch>
              <a:fillRect b="0" l="0" r="0" t="0"/>
            </a:stretch>
          </a:blipFill>
          <a:ln>
            <a:noFill/>
          </a:ln>
        </p:spPr>
      </p:sp>
      <p:sp>
        <p:nvSpPr>
          <p:cNvPr id="234" name="Google Shape;234;g2f113693c1b_0_548"/>
          <p:cNvSpPr/>
          <p:nvPr/>
        </p:nvSpPr>
        <p:spPr>
          <a:xfrm>
            <a:off x="8275025" y="9030834"/>
            <a:ext cx="3591173" cy="773789"/>
          </a:xfrm>
          <a:custGeom>
            <a:rect b="b" l="l" r="r" t="t"/>
            <a:pathLst>
              <a:path extrusionOk="0" h="773789" w="3591173">
                <a:moveTo>
                  <a:pt x="0" y="0"/>
                </a:moveTo>
                <a:lnTo>
                  <a:pt x="3591173" y="0"/>
                </a:lnTo>
                <a:lnTo>
                  <a:pt x="3591173" y="773789"/>
                </a:lnTo>
                <a:lnTo>
                  <a:pt x="0" y="773789"/>
                </a:lnTo>
                <a:lnTo>
                  <a:pt x="0" y="0"/>
                </a:lnTo>
                <a:close/>
              </a:path>
            </a:pathLst>
          </a:custGeom>
          <a:blipFill rotWithShape="1">
            <a:blip r:embed="rId21">
              <a:alphaModFix/>
            </a:blip>
            <a:stretch>
              <a:fillRect b="0" l="0"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