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3" r:id="rId8"/>
    <p:sldId id="262" r:id="rId9"/>
  </p:sldIdLst>
  <p:sldSz cx="12192000" cy="6858000"/>
  <p:notesSz cx="6858000" cy="9144000"/>
  <p:defaultTextStyle>
    <a:defPPr>
      <a:defRPr lang="sr-Latn-R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5" d="100"/>
          <a:sy n="115" d="100"/>
        </p:scale>
        <p:origin x="43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Naslovni slajd">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hr-HR" smtClean="0"/>
              <a:t>Uredite stil naslova matrice</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hr-HR" smtClean="0"/>
              <a:t>Kliknite da biste uredili stil podnaslova matrice</a:t>
            </a:r>
            <a:endParaRPr lang="en-US" dirty="0"/>
          </a:p>
        </p:txBody>
      </p:sp>
      <p:sp>
        <p:nvSpPr>
          <p:cNvPr id="4" name="Date Placeholder 3"/>
          <p:cNvSpPr>
            <a:spLocks noGrp="1"/>
          </p:cNvSpPr>
          <p:nvPr>
            <p:ph type="dt" sz="half" idx="10"/>
          </p:nvPr>
        </p:nvSpPr>
        <p:spPr/>
        <p:txBody>
          <a:bodyPr/>
          <a:lstStyle/>
          <a:p>
            <a:fld id="{4C7254FB-C3E8-40AD-903F-BB50778BD709}" type="datetimeFigureOut">
              <a:rPr lang="hr-HR" smtClean="0"/>
              <a:t>3.11.2020.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9FE96EE8-D5AA-4EC5-ACED-5DEDD88FF0A4}" type="slidenum">
              <a:rPr lang="hr-HR" smtClean="0"/>
              <a:t>‹#›</a:t>
            </a:fld>
            <a:endParaRPr lang="hr-HR"/>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353383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ska slika s opis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mtClean="0"/>
              <a:t>Uredite stil naslova matrice</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r-HR" smtClean="0"/>
              <a:t>Kliknite ikonu da biste dodali  sliku</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r-HR" smtClean="0"/>
              <a:t>Uredite stilove teksta matrice</a:t>
            </a:r>
          </a:p>
        </p:txBody>
      </p:sp>
      <p:sp>
        <p:nvSpPr>
          <p:cNvPr id="3" name="Date Placeholder 2"/>
          <p:cNvSpPr>
            <a:spLocks noGrp="1"/>
          </p:cNvSpPr>
          <p:nvPr>
            <p:ph type="dt" sz="half" idx="10"/>
          </p:nvPr>
        </p:nvSpPr>
        <p:spPr/>
        <p:txBody>
          <a:bodyPr/>
          <a:lstStyle/>
          <a:p>
            <a:fld id="{4C7254FB-C3E8-40AD-903F-BB50778BD709}" type="datetimeFigureOut">
              <a:rPr lang="hr-HR" smtClean="0"/>
              <a:t>3.11.2020.</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32865081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aslov i opis">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hr-HR" smtClean="0"/>
              <a:t>Uredite stil naslova matrice</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r-HR" smtClean="0"/>
              <a:t>Uredite stilove teksta matrice</a:t>
            </a:r>
          </a:p>
        </p:txBody>
      </p:sp>
      <p:sp>
        <p:nvSpPr>
          <p:cNvPr id="4" name="Date Placeholder 3"/>
          <p:cNvSpPr>
            <a:spLocks noGrp="1"/>
          </p:cNvSpPr>
          <p:nvPr>
            <p:ph type="dt" sz="half" idx="10"/>
          </p:nvPr>
        </p:nvSpPr>
        <p:spPr/>
        <p:txBody>
          <a:bodyPr/>
          <a:lstStyle/>
          <a:p>
            <a:fld id="{4C7254FB-C3E8-40AD-903F-BB50778BD709}" type="datetimeFigureOut">
              <a:rPr lang="hr-HR" smtClean="0"/>
              <a:t>3.11.2020.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19638632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s opisom">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hr-HR" smtClean="0"/>
              <a:t>Uredite stil naslova matrice</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hr-HR" smtClean="0"/>
              <a:t>Uredite stilove teksta matrice</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r-HR" smtClean="0"/>
              <a:t>Uredite stilove teksta matrice</a:t>
            </a:r>
          </a:p>
        </p:txBody>
      </p:sp>
      <p:sp>
        <p:nvSpPr>
          <p:cNvPr id="4" name="Date Placeholder 3"/>
          <p:cNvSpPr>
            <a:spLocks noGrp="1"/>
          </p:cNvSpPr>
          <p:nvPr>
            <p:ph type="dt" sz="half" idx="10"/>
          </p:nvPr>
        </p:nvSpPr>
        <p:spPr/>
        <p:txBody>
          <a:bodyPr/>
          <a:lstStyle/>
          <a:p>
            <a:fld id="{4C7254FB-C3E8-40AD-903F-BB50778BD709}" type="datetimeFigureOut">
              <a:rPr lang="hr-HR" smtClean="0"/>
              <a:t>3.11.2020.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9FE96EE8-D5AA-4EC5-ACED-5DEDD88FF0A4}" type="slidenum">
              <a:rPr lang="hr-HR" smtClean="0"/>
              <a:t>‹#›</a:t>
            </a:fld>
            <a:endParaRPr lang="hr-HR"/>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14112681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ica s nazivom">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hr-HR" smtClean="0"/>
              <a:t>Uredite stil naslova matrice</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r-HR" smtClean="0"/>
              <a:t>Uredite stilove teksta matrice</a:t>
            </a:r>
          </a:p>
        </p:txBody>
      </p:sp>
      <p:sp>
        <p:nvSpPr>
          <p:cNvPr id="4" name="Date Placeholder 3"/>
          <p:cNvSpPr>
            <a:spLocks noGrp="1"/>
          </p:cNvSpPr>
          <p:nvPr>
            <p:ph type="dt" sz="half" idx="10"/>
          </p:nvPr>
        </p:nvSpPr>
        <p:spPr/>
        <p:txBody>
          <a:bodyPr/>
          <a:lstStyle/>
          <a:p>
            <a:fld id="{4C7254FB-C3E8-40AD-903F-BB50778BD709}" type="datetimeFigureOut">
              <a:rPr lang="hr-HR" smtClean="0"/>
              <a:t>3.11.2020.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16458896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Kartica s nazivom citata">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hr-HR" smtClean="0"/>
              <a:t>Uredite stil naslova matrice</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hr-HR" smtClean="0"/>
              <a:t>Uredite stilove teksta matrice</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r-HR" smtClean="0"/>
              <a:t>Uredite stilove teksta matrice</a:t>
            </a:r>
          </a:p>
        </p:txBody>
      </p:sp>
      <p:sp>
        <p:nvSpPr>
          <p:cNvPr id="4" name="Date Placeholder 3"/>
          <p:cNvSpPr>
            <a:spLocks noGrp="1"/>
          </p:cNvSpPr>
          <p:nvPr>
            <p:ph type="dt" sz="half" idx="10"/>
          </p:nvPr>
        </p:nvSpPr>
        <p:spPr/>
        <p:txBody>
          <a:bodyPr/>
          <a:lstStyle/>
          <a:p>
            <a:fld id="{4C7254FB-C3E8-40AD-903F-BB50778BD709}" type="datetimeFigureOut">
              <a:rPr lang="hr-HR" smtClean="0"/>
              <a:t>3.11.2020.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9FE96EE8-D5AA-4EC5-ACED-5DEDD88FF0A4}" type="slidenum">
              <a:rPr lang="hr-HR" smtClean="0"/>
              <a:t>‹#›</a:t>
            </a:fld>
            <a:endParaRPr lang="hr-HR"/>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56798570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ili False">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hr-HR" smtClean="0"/>
              <a:t>Uredite stil naslova matrice</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hr-HR" smtClean="0"/>
              <a:t>Uredite stilove teksta matrice</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r-HR" smtClean="0"/>
              <a:t>Uredite stilove teksta matrice</a:t>
            </a:r>
          </a:p>
        </p:txBody>
      </p:sp>
      <p:sp>
        <p:nvSpPr>
          <p:cNvPr id="4" name="Date Placeholder 3"/>
          <p:cNvSpPr>
            <a:spLocks noGrp="1"/>
          </p:cNvSpPr>
          <p:nvPr>
            <p:ph type="dt" sz="half" idx="10"/>
          </p:nvPr>
        </p:nvSpPr>
        <p:spPr/>
        <p:txBody>
          <a:bodyPr/>
          <a:lstStyle/>
          <a:p>
            <a:fld id="{4C7254FB-C3E8-40AD-903F-BB50778BD709}" type="datetimeFigureOut">
              <a:rPr lang="hr-HR" smtClean="0"/>
              <a:t>3.11.2020.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1117564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Naslov i okomiti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hr-HR" smtClean="0"/>
              <a:t>Uredite stil naslova matrice</a:t>
            </a:r>
            <a:endParaRPr lang="en-US" dirty="0"/>
          </a:p>
        </p:txBody>
      </p:sp>
      <p:sp>
        <p:nvSpPr>
          <p:cNvPr id="3" name="Vertical Text Placeholder 2"/>
          <p:cNvSpPr>
            <a:spLocks noGrp="1"/>
          </p:cNvSpPr>
          <p:nvPr>
            <p:ph type="body" orient="vert" idx="1"/>
          </p:nvPr>
        </p:nvSpPr>
        <p:spPr/>
        <p:txBody>
          <a:bodyPr vert="eaVert" anchor="t"/>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dirty="0"/>
          </a:p>
        </p:txBody>
      </p:sp>
      <p:sp>
        <p:nvSpPr>
          <p:cNvPr id="4" name="Date Placeholder 3"/>
          <p:cNvSpPr>
            <a:spLocks noGrp="1"/>
          </p:cNvSpPr>
          <p:nvPr>
            <p:ph type="dt" sz="half" idx="10"/>
          </p:nvPr>
        </p:nvSpPr>
        <p:spPr/>
        <p:txBody>
          <a:bodyPr/>
          <a:lstStyle/>
          <a:p>
            <a:fld id="{4C7254FB-C3E8-40AD-903F-BB50778BD709}" type="datetimeFigureOut">
              <a:rPr lang="hr-HR" smtClean="0"/>
              <a:t>3.11.2020.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27337303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Okomiti naslov i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hr-HR" smtClean="0"/>
              <a:t>Uredite stil naslova matrice</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dirty="0"/>
          </a:p>
        </p:txBody>
      </p:sp>
      <p:sp>
        <p:nvSpPr>
          <p:cNvPr id="4" name="Date Placeholder 3"/>
          <p:cNvSpPr>
            <a:spLocks noGrp="1"/>
          </p:cNvSpPr>
          <p:nvPr>
            <p:ph type="dt" sz="half" idx="10"/>
          </p:nvPr>
        </p:nvSpPr>
        <p:spPr/>
        <p:txBody>
          <a:bodyPr/>
          <a:lstStyle/>
          <a:p>
            <a:fld id="{4C7254FB-C3E8-40AD-903F-BB50778BD709}" type="datetimeFigureOut">
              <a:rPr lang="hr-HR" smtClean="0"/>
              <a:t>3.11.2020.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31472889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 sadržaj">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mtClean="0"/>
              <a:t>Uredite stil naslova matrice</a:t>
            </a:r>
            <a:endParaRPr lang="en-US" dirty="0"/>
          </a:p>
        </p:txBody>
      </p:sp>
      <p:sp>
        <p:nvSpPr>
          <p:cNvPr id="3" name="Content Placeholder 2"/>
          <p:cNvSpPr>
            <a:spLocks noGrp="1"/>
          </p:cNvSpPr>
          <p:nvPr>
            <p:ph idx="1"/>
          </p:nvPr>
        </p:nvSpPr>
        <p:spPr/>
        <p:txBody>
          <a:bodyPr anchor="ct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dirty="0"/>
          </a:p>
        </p:txBody>
      </p:sp>
      <p:sp>
        <p:nvSpPr>
          <p:cNvPr id="4" name="Date Placeholder 3"/>
          <p:cNvSpPr>
            <a:spLocks noGrp="1"/>
          </p:cNvSpPr>
          <p:nvPr>
            <p:ph type="dt" sz="half" idx="10"/>
          </p:nvPr>
        </p:nvSpPr>
        <p:spPr/>
        <p:txBody>
          <a:bodyPr/>
          <a:lstStyle/>
          <a:p>
            <a:fld id="{4C7254FB-C3E8-40AD-903F-BB50778BD709}" type="datetimeFigureOut">
              <a:rPr lang="hr-HR" smtClean="0"/>
              <a:t>3.11.2020.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25343743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aglavlje sekcije">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hr-HR" smtClean="0"/>
              <a:t>Uredite stil naslova matrice</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hr-HR" smtClean="0"/>
              <a:t>Uredite stilove teksta matrice</a:t>
            </a:r>
          </a:p>
        </p:txBody>
      </p:sp>
      <p:sp>
        <p:nvSpPr>
          <p:cNvPr id="4" name="Date Placeholder 3"/>
          <p:cNvSpPr>
            <a:spLocks noGrp="1"/>
          </p:cNvSpPr>
          <p:nvPr>
            <p:ph type="dt" sz="half" idx="10"/>
          </p:nvPr>
        </p:nvSpPr>
        <p:spPr/>
        <p:txBody>
          <a:bodyPr/>
          <a:lstStyle/>
          <a:p>
            <a:fld id="{4C7254FB-C3E8-40AD-903F-BB50778BD709}" type="datetimeFigureOut">
              <a:rPr lang="hr-HR" smtClean="0"/>
              <a:t>3.11.2020.</a:t>
            </a:fld>
            <a:endParaRPr lang="hr-HR"/>
          </a:p>
        </p:txBody>
      </p:sp>
      <p:sp>
        <p:nvSpPr>
          <p:cNvPr id="5" name="Footer Placeholder 4"/>
          <p:cNvSpPr>
            <a:spLocks noGrp="1"/>
          </p:cNvSpPr>
          <p:nvPr>
            <p:ph type="ftr" sz="quarter" idx="11"/>
          </p:nvPr>
        </p:nvSpPr>
        <p:spPr/>
        <p:txBody>
          <a:bodyPr/>
          <a:lstStyle/>
          <a:p>
            <a:endParaRPr lang="hr-HR"/>
          </a:p>
        </p:txBody>
      </p:sp>
      <p:sp>
        <p:nvSpPr>
          <p:cNvPr id="6" name="Slide Number Placeholder 5"/>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10736015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sadrž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mtClean="0"/>
              <a:t>Uredite stil naslova matrice</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dirty="0"/>
          </a:p>
        </p:txBody>
      </p:sp>
      <p:sp>
        <p:nvSpPr>
          <p:cNvPr id="5" name="Date Placeholder 4"/>
          <p:cNvSpPr>
            <a:spLocks noGrp="1"/>
          </p:cNvSpPr>
          <p:nvPr>
            <p:ph type="dt" sz="half" idx="10"/>
          </p:nvPr>
        </p:nvSpPr>
        <p:spPr/>
        <p:txBody>
          <a:bodyPr/>
          <a:lstStyle/>
          <a:p>
            <a:fld id="{4C7254FB-C3E8-40AD-903F-BB50778BD709}" type="datetimeFigureOut">
              <a:rPr lang="hr-HR" smtClean="0"/>
              <a:t>3.11.2020.</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3484803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Usporedb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hr-HR" smtClean="0"/>
              <a:t>Uredite stil naslova matrice</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Uredite stilove teksta matrice</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hr-HR" smtClean="0"/>
              <a:t>Uredite stilove teksta matrice</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dirty="0"/>
          </a:p>
        </p:txBody>
      </p:sp>
      <p:sp>
        <p:nvSpPr>
          <p:cNvPr id="7" name="Date Placeholder 6"/>
          <p:cNvSpPr>
            <a:spLocks noGrp="1"/>
          </p:cNvSpPr>
          <p:nvPr>
            <p:ph type="dt" sz="half" idx="10"/>
          </p:nvPr>
        </p:nvSpPr>
        <p:spPr/>
        <p:txBody>
          <a:bodyPr/>
          <a:lstStyle/>
          <a:p>
            <a:fld id="{4C7254FB-C3E8-40AD-903F-BB50778BD709}" type="datetimeFigureOut">
              <a:rPr lang="hr-HR" smtClean="0"/>
              <a:t>3.11.2020.</a:t>
            </a:fld>
            <a:endParaRPr lang="hr-HR"/>
          </a:p>
        </p:txBody>
      </p:sp>
      <p:sp>
        <p:nvSpPr>
          <p:cNvPr id="8" name="Footer Placeholder 7"/>
          <p:cNvSpPr>
            <a:spLocks noGrp="1"/>
          </p:cNvSpPr>
          <p:nvPr>
            <p:ph type="ftr" sz="quarter" idx="11"/>
          </p:nvPr>
        </p:nvSpPr>
        <p:spPr/>
        <p:txBody>
          <a:bodyPr/>
          <a:lstStyle/>
          <a:p>
            <a:endParaRPr lang="hr-HR"/>
          </a:p>
        </p:txBody>
      </p:sp>
      <p:sp>
        <p:nvSpPr>
          <p:cNvPr id="9" name="Slide Number Placeholder 8"/>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3898468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hr-HR" smtClean="0"/>
              <a:t>Uredite stil naslova matrice</a:t>
            </a:r>
            <a:endParaRPr lang="en-US" dirty="0"/>
          </a:p>
        </p:txBody>
      </p:sp>
      <p:sp>
        <p:nvSpPr>
          <p:cNvPr id="3" name="Date Placeholder 2"/>
          <p:cNvSpPr>
            <a:spLocks noGrp="1"/>
          </p:cNvSpPr>
          <p:nvPr>
            <p:ph type="dt" sz="half" idx="10"/>
          </p:nvPr>
        </p:nvSpPr>
        <p:spPr/>
        <p:txBody>
          <a:bodyPr/>
          <a:lstStyle/>
          <a:p>
            <a:fld id="{4C7254FB-C3E8-40AD-903F-BB50778BD709}" type="datetimeFigureOut">
              <a:rPr lang="hr-HR" smtClean="0"/>
              <a:t>3.11.2020.</a:t>
            </a:fld>
            <a:endParaRPr lang="hr-HR"/>
          </a:p>
        </p:txBody>
      </p:sp>
      <p:sp>
        <p:nvSpPr>
          <p:cNvPr id="4" name="Footer Placeholder 3"/>
          <p:cNvSpPr>
            <a:spLocks noGrp="1"/>
          </p:cNvSpPr>
          <p:nvPr>
            <p:ph type="ftr" sz="quarter" idx="11"/>
          </p:nvPr>
        </p:nvSpPr>
        <p:spPr/>
        <p:txBody>
          <a:bodyPr/>
          <a:lstStyle/>
          <a:p>
            <a:endParaRPr lang="hr-HR"/>
          </a:p>
        </p:txBody>
      </p:sp>
      <p:sp>
        <p:nvSpPr>
          <p:cNvPr id="5" name="Slide Number Placeholder 4"/>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93074666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n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C7254FB-C3E8-40AD-903F-BB50778BD709}" type="datetimeFigureOut">
              <a:rPr lang="hr-HR" smtClean="0"/>
              <a:t>3.11.2020.</a:t>
            </a:fld>
            <a:endParaRPr lang="hr-HR"/>
          </a:p>
        </p:txBody>
      </p:sp>
      <p:sp>
        <p:nvSpPr>
          <p:cNvPr id="3" name="Footer Placeholder 2"/>
          <p:cNvSpPr>
            <a:spLocks noGrp="1"/>
          </p:cNvSpPr>
          <p:nvPr>
            <p:ph type="ftr" sz="quarter" idx="11"/>
          </p:nvPr>
        </p:nvSpPr>
        <p:spPr/>
        <p:txBody>
          <a:bodyPr/>
          <a:lstStyle/>
          <a:p>
            <a:endParaRPr lang="hr-HR"/>
          </a:p>
        </p:txBody>
      </p:sp>
      <p:sp>
        <p:nvSpPr>
          <p:cNvPr id="4" name="Slide Number Placeholder 3"/>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4258084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držaj s opisom">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hr-HR" smtClean="0"/>
              <a:t>Uredite stil naslova matrice</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Uredite stilove teksta matrice</a:t>
            </a:r>
          </a:p>
        </p:txBody>
      </p:sp>
      <p:sp>
        <p:nvSpPr>
          <p:cNvPr id="5" name="Date Placeholder 4"/>
          <p:cNvSpPr>
            <a:spLocks noGrp="1"/>
          </p:cNvSpPr>
          <p:nvPr>
            <p:ph type="dt" sz="half" idx="10"/>
          </p:nvPr>
        </p:nvSpPr>
        <p:spPr/>
        <p:txBody>
          <a:bodyPr/>
          <a:lstStyle/>
          <a:p>
            <a:fld id="{4C7254FB-C3E8-40AD-903F-BB50778BD709}" type="datetimeFigureOut">
              <a:rPr lang="hr-HR" smtClean="0"/>
              <a:t>3.11.2020.</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3156786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Slika s opisom">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hr-HR" smtClean="0"/>
              <a:t>Uredite stil naslova matrice</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hr-HR" smtClean="0"/>
              <a:t>Kliknite ikonu da biste dodali  sliku</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hr-HR" smtClean="0"/>
              <a:t>Uredite stilove teksta matrice</a:t>
            </a:r>
          </a:p>
        </p:txBody>
      </p:sp>
      <p:sp>
        <p:nvSpPr>
          <p:cNvPr id="5" name="Date Placeholder 4"/>
          <p:cNvSpPr>
            <a:spLocks noGrp="1"/>
          </p:cNvSpPr>
          <p:nvPr>
            <p:ph type="dt" sz="half" idx="10"/>
          </p:nvPr>
        </p:nvSpPr>
        <p:spPr/>
        <p:txBody>
          <a:bodyPr/>
          <a:lstStyle/>
          <a:p>
            <a:fld id="{4C7254FB-C3E8-40AD-903F-BB50778BD709}" type="datetimeFigureOut">
              <a:rPr lang="hr-HR" smtClean="0"/>
              <a:t>3.11.2020.</a:t>
            </a:fld>
            <a:endParaRPr lang="hr-HR"/>
          </a:p>
        </p:txBody>
      </p:sp>
      <p:sp>
        <p:nvSpPr>
          <p:cNvPr id="6" name="Footer Placeholder 5"/>
          <p:cNvSpPr>
            <a:spLocks noGrp="1"/>
          </p:cNvSpPr>
          <p:nvPr>
            <p:ph type="ftr" sz="quarter" idx="11"/>
          </p:nvPr>
        </p:nvSpPr>
        <p:spPr/>
        <p:txBody>
          <a:bodyPr/>
          <a:lstStyle/>
          <a:p>
            <a:endParaRPr lang="hr-HR"/>
          </a:p>
        </p:txBody>
      </p:sp>
      <p:sp>
        <p:nvSpPr>
          <p:cNvPr id="7" name="Slide Number Placeholder 6"/>
          <p:cNvSpPr>
            <a:spLocks noGrp="1"/>
          </p:cNvSpPr>
          <p:nvPr>
            <p:ph type="sldNum" sz="quarter" idx="12"/>
          </p:nvPr>
        </p:nvSpPr>
        <p:spPr/>
        <p:txBody>
          <a:bodyPr/>
          <a:lstStyle/>
          <a:p>
            <a:fld id="{9FE96EE8-D5AA-4EC5-ACED-5DEDD88FF0A4}" type="slidenum">
              <a:rPr lang="hr-HR" smtClean="0"/>
              <a:t>‹#›</a:t>
            </a:fld>
            <a:endParaRPr lang="hr-HR"/>
          </a:p>
        </p:txBody>
      </p:sp>
    </p:spTree>
    <p:extLst>
      <p:ext uri="{BB962C8B-B14F-4D97-AF65-F5344CB8AC3E}">
        <p14:creationId xmlns:p14="http://schemas.microsoft.com/office/powerpoint/2010/main" val="260751948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hr-HR" smtClean="0"/>
              <a:t>Uredite stil naslova matrice</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hr-HR" smtClean="0"/>
              <a:t>Uredite stilove teksta matrice</a:t>
            </a:r>
          </a:p>
          <a:p>
            <a:pPr lvl="1"/>
            <a:r>
              <a:rPr lang="hr-HR" smtClean="0"/>
              <a:t>Druga razina</a:t>
            </a:r>
          </a:p>
          <a:p>
            <a:pPr lvl="2"/>
            <a:r>
              <a:rPr lang="hr-HR" smtClean="0"/>
              <a:t>Treća razina</a:t>
            </a:r>
          </a:p>
          <a:p>
            <a:pPr lvl="3"/>
            <a:r>
              <a:rPr lang="hr-HR" smtClean="0"/>
              <a:t>Četvrta razina</a:t>
            </a:r>
          </a:p>
          <a:p>
            <a:pPr lvl="4"/>
            <a:r>
              <a:rPr lang="hr-HR" smtClean="0"/>
              <a:t>Peta razina</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fld id="{4C7254FB-C3E8-40AD-903F-BB50778BD709}" type="datetimeFigureOut">
              <a:rPr lang="hr-HR" smtClean="0"/>
              <a:t>3.11.2020.</a:t>
            </a:fld>
            <a:endParaRPr lang="hr-HR"/>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endParaRPr lang="hr-HR"/>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fld id="{9FE96EE8-D5AA-4EC5-ACED-5DEDD88FF0A4}" type="slidenum">
              <a:rPr lang="hr-HR" smtClean="0"/>
              <a:t>‹#›</a:t>
            </a:fld>
            <a:endParaRPr lang="hr-HR"/>
          </a:p>
        </p:txBody>
      </p:sp>
    </p:spTree>
    <p:extLst>
      <p:ext uri="{BB962C8B-B14F-4D97-AF65-F5344CB8AC3E}">
        <p14:creationId xmlns:p14="http://schemas.microsoft.com/office/powerpoint/2010/main" val="3865145245"/>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ctrTitle"/>
          </p:nvPr>
        </p:nvSpPr>
        <p:spPr/>
        <p:txBody>
          <a:bodyPr>
            <a:normAutofit fontScale="90000"/>
          </a:bodyPr>
          <a:lstStyle/>
          <a:p>
            <a:r>
              <a:rPr lang="hr-HR" b="1" dirty="0" smtClean="0"/>
              <a:t/>
            </a:r>
            <a:br>
              <a:rPr lang="hr-HR" b="1" dirty="0" smtClean="0"/>
            </a:br>
            <a:r>
              <a:rPr lang="hr-HR" b="1" dirty="0"/>
              <a:t/>
            </a:r>
            <a:br>
              <a:rPr lang="hr-HR" b="1" dirty="0"/>
            </a:br>
            <a:r>
              <a:rPr lang="hr-HR" b="1" dirty="0" smtClean="0"/>
              <a:t/>
            </a:r>
            <a:br>
              <a:rPr lang="hr-HR" b="1" dirty="0" smtClean="0"/>
            </a:br>
            <a:r>
              <a:rPr lang="hr-HR" b="1" dirty="0" smtClean="0"/>
              <a:t>ECONOMICAL </a:t>
            </a:r>
            <a:r>
              <a:rPr lang="hr-HR" b="1" dirty="0"/>
              <a:t>CRIME - </a:t>
            </a:r>
            <a:r>
              <a:rPr lang="en-US" b="1" dirty="0"/>
              <a:t>Only the change is permanent</a:t>
            </a:r>
            <a:r>
              <a:rPr lang="hr-HR" dirty="0"/>
              <a:t/>
            </a:r>
            <a:br>
              <a:rPr lang="hr-HR" dirty="0"/>
            </a:br>
            <a:r>
              <a:rPr lang="hr-HR" dirty="0" smtClean="0"/>
              <a:t/>
            </a:r>
            <a:br>
              <a:rPr lang="hr-HR" dirty="0" smtClean="0"/>
            </a:br>
            <a:endParaRPr lang="hr-HR" dirty="0"/>
          </a:p>
        </p:txBody>
      </p:sp>
      <p:sp>
        <p:nvSpPr>
          <p:cNvPr id="3" name="Podnaslov 2"/>
          <p:cNvSpPr>
            <a:spLocks noGrp="1"/>
          </p:cNvSpPr>
          <p:nvPr>
            <p:ph type="subTitle" idx="1"/>
          </p:nvPr>
        </p:nvSpPr>
        <p:spPr/>
        <p:txBody>
          <a:bodyPr/>
          <a:lstStyle/>
          <a:p>
            <a:r>
              <a:rPr lang="en-US" dirty="0"/>
              <a:t>According to a relativist theory of criminalization „law develops or should develop, at the same pace as society </a:t>
            </a:r>
            <a:endParaRPr lang="hr-HR" dirty="0" smtClean="0"/>
          </a:p>
          <a:p>
            <a:endParaRPr lang="hr-HR" dirty="0"/>
          </a:p>
          <a:p>
            <a:endParaRPr lang="hr-HR" dirty="0" smtClean="0"/>
          </a:p>
        </p:txBody>
      </p:sp>
    </p:spTree>
    <p:extLst>
      <p:ext uri="{BB962C8B-B14F-4D97-AF65-F5344CB8AC3E}">
        <p14:creationId xmlns:p14="http://schemas.microsoft.com/office/powerpoint/2010/main" val="20231947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hr-HR"/>
          </a:p>
        </p:txBody>
      </p:sp>
      <p:sp>
        <p:nvSpPr>
          <p:cNvPr id="3" name="Rezervirano mjesto sadržaja 2"/>
          <p:cNvSpPr>
            <a:spLocks noGrp="1"/>
          </p:cNvSpPr>
          <p:nvPr>
            <p:ph idx="1"/>
          </p:nvPr>
        </p:nvSpPr>
        <p:spPr/>
        <p:txBody>
          <a:bodyPr/>
          <a:lstStyle/>
          <a:p>
            <a:r>
              <a:rPr lang="en-US" dirty="0"/>
              <a:t>Two </a:t>
            </a:r>
            <a:r>
              <a:rPr lang="en-US" dirty="0" smtClean="0"/>
              <a:t>cases</a:t>
            </a:r>
            <a:r>
              <a:rPr lang="hr-HR" dirty="0" smtClean="0"/>
              <a:t>:</a:t>
            </a:r>
          </a:p>
          <a:p>
            <a:r>
              <a:rPr lang="en-US" dirty="0" smtClean="0"/>
              <a:t> </a:t>
            </a:r>
            <a:r>
              <a:rPr lang="en-US" dirty="0"/>
              <a:t>The first </a:t>
            </a:r>
            <a:r>
              <a:rPr lang="hr-HR" dirty="0" smtClean="0"/>
              <a:t>- </a:t>
            </a:r>
            <a:r>
              <a:rPr lang="en-US" dirty="0" smtClean="0"/>
              <a:t>lack </a:t>
            </a:r>
            <a:r>
              <a:rPr lang="en-US" dirty="0"/>
              <a:t>of existing norms, </a:t>
            </a:r>
            <a:r>
              <a:rPr lang="en-US" dirty="0" smtClean="0"/>
              <a:t>rarity </a:t>
            </a:r>
            <a:endParaRPr lang="hr-HR" dirty="0" smtClean="0"/>
          </a:p>
          <a:p>
            <a:r>
              <a:rPr lang="en-US" dirty="0" smtClean="0"/>
              <a:t>The </a:t>
            </a:r>
            <a:r>
              <a:rPr lang="en-US" dirty="0"/>
              <a:t>second </a:t>
            </a:r>
            <a:r>
              <a:rPr lang="hr-HR" dirty="0" smtClean="0"/>
              <a:t>- </a:t>
            </a:r>
            <a:r>
              <a:rPr lang="en-US" dirty="0" smtClean="0"/>
              <a:t>the </a:t>
            </a:r>
            <a:r>
              <a:rPr lang="en-US" dirty="0"/>
              <a:t>regulation is adequate </a:t>
            </a:r>
            <a:endParaRPr lang="hr-HR" dirty="0" smtClean="0"/>
          </a:p>
          <a:p>
            <a:r>
              <a:rPr lang="hr-HR" dirty="0" smtClean="0"/>
              <a:t>                     - </a:t>
            </a:r>
            <a:r>
              <a:rPr lang="en-US" dirty="0" smtClean="0"/>
              <a:t>a </a:t>
            </a:r>
            <a:r>
              <a:rPr lang="en-US" dirty="0"/>
              <a:t>problem in its implementation</a:t>
            </a:r>
            <a:endParaRPr lang="hr-HR" dirty="0"/>
          </a:p>
        </p:txBody>
      </p:sp>
    </p:spTree>
    <p:extLst>
      <p:ext uri="{BB962C8B-B14F-4D97-AF65-F5344CB8AC3E}">
        <p14:creationId xmlns:p14="http://schemas.microsoft.com/office/powerpoint/2010/main" val="22674370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hr-HR"/>
          </a:p>
        </p:txBody>
      </p:sp>
      <p:sp>
        <p:nvSpPr>
          <p:cNvPr id="3" name="Rezervirano mjesto sadržaja 2"/>
          <p:cNvSpPr>
            <a:spLocks noGrp="1"/>
          </p:cNvSpPr>
          <p:nvPr>
            <p:ph idx="1"/>
          </p:nvPr>
        </p:nvSpPr>
        <p:spPr/>
        <p:txBody>
          <a:bodyPr/>
          <a:lstStyle/>
          <a:p>
            <a:r>
              <a:rPr lang="hr-HR" dirty="0" err="1" smtClean="0"/>
              <a:t>The</a:t>
            </a:r>
            <a:r>
              <a:rPr lang="hr-HR" dirty="0" smtClean="0"/>
              <a:t> </a:t>
            </a:r>
            <a:r>
              <a:rPr lang="hr-HR" dirty="0" err="1" smtClean="0"/>
              <a:t>first</a:t>
            </a:r>
            <a:r>
              <a:rPr lang="hr-HR" dirty="0" smtClean="0"/>
              <a:t> </a:t>
            </a:r>
            <a:r>
              <a:rPr lang="hr-HR" dirty="0" err="1" smtClean="0"/>
              <a:t>case</a:t>
            </a:r>
            <a:r>
              <a:rPr lang="hr-HR" dirty="0" smtClean="0"/>
              <a:t>:</a:t>
            </a:r>
          </a:p>
          <a:p>
            <a:r>
              <a:rPr lang="en-US" dirty="0" smtClean="0"/>
              <a:t>Legal </a:t>
            </a:r>
            <a:r>
              <a:rPr lang="hr-HR" dirty="0" err="1" smtClean="0"/>
              <a:t>person</a:t>
            </a:r>
            <a:r>
              <a:rPr lang="en-US" dirty="0" smtClean="0"/>
              <a:t> A: 1. accused is the director, not the owner</a:t>
            </a:r>
          </a:p>
          <a:p>
            <a:endParaRPr lang="en-US" dirty="0" smtClean="0"/>
          </a:p>
          <a:p>
            <a:r>
              <a:rPr lang="en-US" dirty="0" smtClean="0"/>
              <a:t>Legal </a:t>
            </a:r>
            <a:r>
              <a:rPr lang="hr-HR" dirty="0" err="1" smtClean="0"/>
              <a:t>person</a:t>
            </a:r>
            <a:r>
              <a:rPr lang="en-US" dirty="0" smtClean="0"/>
              <a:t> B: 2. accused is the director and the owner</a:t>
            </a:r>
            <a:endParaRPr lang="hr-HR" dirty="0" smtClean="0"/>
          </a:p>
          <a:p>
            <a:endParaRPr lang="hr-HR" dirty="0"/>
          </a:p>
          <a:p>
            <a:r>
              <a:rPr lang="hr-HR" dirty="0" smtClean="0"/>
              <a:t>I</a:t>
            </a:r>
            <a:r>
              <a:rPr lang="en-US" dirty="0" smtClean="0"/>
              <a:t>n </a:t>
            </a:r>
            <a:r>
              <a:rPr lang="en-US" dirty="0"/>
              <a:t>order to commit this criminal offense, it is necessary to cause damage to the legal entity in which the accused is the responsible person and for whose interests he or she is obliged to take </a:t>
            </a:r>
            <a:r>
              <a:rPr lang="en-US" dirty="0" smtClean="0"/>
              <a:t>care</a:t>
            </a:r>
            <a:r>
              <a:rPr lang="hr-HR" dirty="0" smtClean="0"/>
              <a:t> </a:t>
            </a:r>
            <a:r>
              <a:rPr lang="hr-HR" dirty="0" err="1" smtClean="0"/>
              <a:t>off</a:t>
            </a:r>
            <a:endParaRPr lang="hr-HR" dirty="0"/>
          </a:p>
          <a:p>
            <a:endParaRPr lang="hr-HR" dirty="0" smtClean="0"/>
          </a:p>
          <a:p>
            <a:endParaRPr lang="en-US" dirty="0"/>
          </a:p>
        </p:txBody>
      </p:sp>
    </p:spTree>
    <p:extLst>
      <p:ext uri="{BB962C8B-B14F-4D97-AF65-F5344CB8AC3E}">
        <p14:creationId xmlns:p14="http://schemas.microsoft.com/office/powerpoint/2010/main" val="167845199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hr-HR"/>
          </a:p>
        </p:txBody>
      </p:sp>
      <p:sp>
        <p:nvSpPr>
          <p:cNvPr id="3" name="Rezervirano mjesto sadržaja 2"/>
          <p:cNvSpPr>
            <a:spLocks noGrp="1"/>
          </p:cNvSpPr>
          <p:nvPr>
            <p:ph idx="1"/>
          </p:nvPr>
        </p:nvSpPr>
        <p:spPr/>
        <p:txBody>
          <a:bodyPr/>
          <a:lstStyle/>
          <a:p>
            <a:r>
              <a:rPr lang="hr-HR" dirty="0" err="1" smtClean="0"/>
              <a:t>Instigator</a:t>
            </a:r>
            <a:r>
              <a:rPr lang="hr-HR" dirty="0" smtClean="0"/>
              <a:t> ?</a:t>
            </a:r>
          </a:p>
          <a:p>
            <a:r>
              <a:rPr lang="hr-HR" dirty="0" err="1" smtClean="0"/>
              <a:t>Helper</a:t>
            </a:r>
            <a:r>
              <a:rPr lang="hr-HR" dirty="0" smtClean="0"/>
              <a:t>?</a:t>
            </a:r>
          </a:p>
          <a:p>
            <a:r>
              <a:rPr lang="hr-HR" dirty="0" smtClean="0"/>
              <a:t>R</a:t>
            </a:r>
            <a:r>
              <a:rPr lang="en-US" dirty="0" err="1" smtClean="0"/>
              <a:t>uled</a:t>
            </a:r>
            <a:r>
              <a:rPr lang="en-US" dirty="0" smtClean="0"/>
              <a:t> </a:t>
            </a:r>
            <a:r>
              <a:rPr lang="en-US" dirty="0"/>
              <a:t>out for factual </a:t>
            </a:r>
            <a:r>
              <a:rPr lang="en-US" dirty="0" smtClean="0"/>
              <a:t>reasons</a:t>
            </a:r>
            <a:endParaRPr lang="hr-HR" dirty="0" smtClean="0"/>
          </a:p>
          <a:p>
            <a:endParaRPr lang="hr-HR" dirty="0"/>
          </a:p>
          <a:p>
            <a:r>
              <a:rPr lang="hr-HR" dirty="0" smtClean="0"/>
              <a:t>E</a:t>
            </a:r>
            <a:r>
              <a:rPr lang="en-US" dirty="0" err="1" smtClean="0"/>
              <a:t>conomic</a:t>
            </a:r>
            <a:r>
              <a:rPr lang="en-US" dirty="0" smtClean="0"/>
              <a:t> </a:t>
            </a:r>
            <a:r>
              <a:rPr lang="en-US" dirty="0"/>
              <a:t>crime in its manifestation is not constant in its form but rather determined by changes in the outside world</a:t>
            </a:r>
            <a:endParaRPr lang="hr-HR" dirty="0" smtClean="0"/>
          </a:p>
          <a:p>
            <a:endParaRPr lang="hr-HR" dirty="0"/>
          </a:p>
          <a:p>
            <a:r>
              <a:rPr lang="hr-HR" dirty="0" smtClean="0"/>
              <a:t>E</a:t>
            </a:r>
            <a:r>
              <a:rPr lang="en-US" dirty="0" err="1" smtClean="0"/>
              <a:t>xisting</a:t>
            </a:r>
            <a:r>
              <a:rPr lang="en-US" dirty="0" smtClean="0"/>
              <a:t> </a:t>
            </a:r>
            <a:r>
              <a:rPr lang="en-US" dirty="0"/>
              <a:t>legal solutions do not cover all forms of economic </a:t>
            </a:r>
            <a:r>
              <a:rPr lang="en-US" dirty="0" smtClean="0"/>
              <a:t>crimes</a:t>
            </a:r>
            <a:endParaRPr lang="hr-HR" dirty="0"/>
          </a:p>
          <a:p>
            <a:endParaRPr lang="hr-HR" dirty="0" smtClean="0"/>
          </a:p>
          <a:p>
            <a:endParaRPr lang="hr-HR" dirty="0"/>
          </a:p>
          <a:p>
            <a:endParaRPr lang="hr-HR" dirty="0"/>
          </a:p>
        </p:txBody>
      </p:sp>
    </p:spTree>
    <p:extLst>
      <p:ext uri="{BB962C8B-B14F-4D97-AF65-F5344CB8AC3E}">
        <p14:creationId xmlns:p14="http://schemas.microsoft.com/office/powerpoint/2010/main" val="13626446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hr-HR"/>
          </a:p>
        </p:txBody>
      </p:sp>
      <p:sp>
        <p:nvSpPr>
          <p:cNvPr id="3" name="Rezervirano mjesto sadržaja 2"/>
          <p:cNvSpPr>
            <a:spLocks noGrp="1"/>
          </p:cNvSpPr>
          <p:nvPr>
            <p:ph idx="1"/>
          </p:nvPr>
        </p:nvSpPr>
        <p:spPr/>
        <p:txBody>
          <a:bodyPr>
            <a:normAutofit/>
          </a:bodyPr>
          <a:lstStyle/>
          <a:p>
            <a:pPr marL="0" indent="0">
              <a:buNone/>
            </a:pPr>
            <a:r>
              <a:rPr lang="en-US" dirty="0" smtClean="0"/>
              <a:t> </a:t>
            </a:r>
            <a:endParaRPr lang="hr-HR" dirty="0" smtClean="0"/>
          </a:p>
          <a:p>
            <a:endParaRPr lang="hr-HR" dirty="0"/>
          </a:p>
          <a:p>
            <a:r>
              <a:rPr lang="hr-HR" dirty="0" smtClean="0"/>
              <a:t>O</a:t>
            </a:r>
            <a:r>
              <a:rPr lang="en-US" dirty="0" err="1" smtClean="0"/>
              <a:t>ffice</a:t>
            </a:r>
            <a:r>
              <a:rPr lang="en-US" dirty="0" smtClean="0"/>
              <a:t> </a:t>
            </a:r>
            <a:r>
              <a:rPr lang="en-US" dirty="0"/>
              <a:t>of Public Prosecutor was </a:t>
            </a:r>
            <a:r>
              <a:rPr lang="en-US" dirty="0" smtClean="0"/>
              <a:t>founded</a:t>
            </a:r>
            <a:endParaRPr lang="hr-HR" dirty="0" smtClean="0"/>
          </a:p>
          <a:p>
            <a:endParaRPr lang="hr-HR" dirty="0"/>
          </a:p>
          <a:p>
            <a:r>
              <a:rPr lang="en-US" dirty="0" smtClean="0"/>
              <a:t> </a:t>
            </a:r>
            <a:r>
              <a:rPr lang="hr-HR" dirty="0"/>
              <a:t>E</a:t>
            </a:r>
            <a:r>
              <a:rPr lang="en-US" dirty="0" err="1" smtClean="0"/>
              <a:t>conomic</a:t>
            </a:r>
            <a:r>
              <a:rPr lang="en-US" dirty="0" smtClean="0"/>
              <a:t> </a:t>
            </a:r>
            <a:r>
              <a:rPr lang="en-US" dirty="0"/>
              <a:t>crime </a:t>
            </a:r>
            <a:r>
              <a:rPr lang="en-US" dirty="0" smtClean="0"/>
              <a:t>in </a:t>
            </a:r>
            <a:r>
              <a:rPr lang="en-US" dirty="0"/>
              <a:t>its first forms a step ahead of </a:t>
            </a:r>
            <a:r>
              <a:rPr lang="en-US" dirty="0" smtClean="0"/>
              <a:t>legislation</a:t>
            </a:r>
            <a:endParaRPr lang="hr-HR" dirty="0" smtClean="0"/>
          </a:p>
          <a:p>
            <a:r>
              <a:rPr lang="en-US" dirty="0" smtClean="0"/>
              <a:t> </a:t>
            </a:r>
            <a:endParaRPr lang="hr-HR" dirty="0"/>
          </a:p>
          <a:p>
            <a:r>
              <a:rPr lang="en-US" dirty="0"/>
              <a:t> </a:t>
            </a:r>
            <a:r>
              <a:rPr lang="hr-HR" dirty="0" smtClean="0"/>
              <a:t>S</a:t>
            </a:r>
            <a:r>
              <a:rPr lang="en-US" dirty="0" err="1" smtClean="0"/>
              <a:t>ome</a:t>
            </a:r>
            <a:r>
              <a:rPr lang="en-US" dirty="0" smtClean="0"/>
              <a:t> </a:t>
            </a:r>
            <a:r>
              <a:rPr lang="en-US" dirty="0"/>
              <a:t>crimes do not change their form over time</a:t>
            </a:r>
            <a:endParaRPr lang="hr-HR" dirty="0"/>
          </a:p>
          <a:p>
            <a:endParaRPr lang="hr-HR" dirty="0"/>
          </a:p>
        </p:txBody>
      </p:sp>
    </p:spTree>
    <p:extLst>
      <p:ext uri="{BB962C8B-B14F-4D97-AF65-F5344CB8AC3E}">
        <p14:creationId xmlns:p14="http://schemas.microsoft.com/office/powerpoint/2010/main" val="30708058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hr-HR"/>
          </a:p>
        </p:txBody>
      </p:sp>
      <p:sp>
        <p:nvSpPr>
          <p:cNvPr id="3" name="Rezervirano mjesto sadržaja 2"/>
          <p:cNvSpPr>
            <a:spLocks noGrp="1"/>
          </p:cNvSpPr>
          <p:nvPr>
            <p:ph idx="1"/>
          </p:nvPr>
        </p:nvSpPr>
        <p:spPr/>
        <p:txBody>
          <a:bodyPr/>
          <a:lstStyle/>
          <a:p>
            <a:r>
              <a:rPr lang="en-US" dirty="0"/>
              <a:t>The conclusion is: although the undoubted criminal law regarding economic crime has undergone significant changes since then, we can still enumerate cases in which legal regulations do not provide an adequate response that would cover all forms of economic crime that we know today</a:t>
            </a:r>
            <a:endParaRPr lang="hr-HR" dirty="0"/>
          </a:p>
        </p:txBody>
      </p:sp>
    </p:spTree>
    <p:extLst>
      <p:ext uri="{BB962C8B-B14F-4D97-AF65-F5344CB8AC3E}">
        <p14:creationId xmlns:p14="http://schemas.microsoft.com/office/powerpoint/2010/main" val="379133038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hr-HR"/>
          </a:p>
        </p:txBody>
      </p:sp>
      <p:sp>
        <p:nvSpPr>
          <p:cNvPr id="3" name="Rezervirano mjesto sadržaja 2"/>
          <p:cNvSpPr>
            <a:spLocks noGrp="1"/>
          </p:cNvSpPr>
          <p:nvPr>
            <p:ph idx="1"/>
          </p:nvPr>
        </p:nvSpPr>
        <p:spPr/>
        <p:txBody>
          <a:bodyPr>
            <a:normAutofit lnSpcReduction="10000"/>
          </a:bodyPr>
          <a:lstStyle/>
          <a:p>
            <a:r>
              <a:rPr lang="hr-HR" dirty="0" err="1" smtClean="0"/>
              <a:t>The</a:t>
            </a:r>
            <a:r>
              <a:rPr lang="hr-HR" dirty="0" smtClean="0"/>
              <a:t> </a:t>
            </a:r>
            <a:r>
              <a:rPr lang="hr-HR" dirty="0" err="1" smtClean="0"/>
              <a:t>second</a:t>
            </a:r>
            <a:r>
              <a:rPr lang="hr-HR" dirty="0" smtClean="0"/>
              <a:t> </a:t>
            </a:r>
            <a:r>
              <a:rPr lang="hr-HR" dirty="0" err="1" smtClean="0"/>
              <a:t>case</a:t>
            </a:r>
            <a:r>
              <a:rPr lang="hr-HR" dirty="0" smtClean="0"/>
              <a:t>:</a:t>
            </a:r>
          </a:p>
          <a:p>
            <a:r>
              <a:rPr lang="en-US" dirty="0"/>
              <a:t>It is not a question of committing a criminal offense, but the amount of illegally obtained </a:t>
            </a:r>
            <a:r>
              <a:rPr lang="en-US" dirty="0" smtClean="0"/>
              <a:t>assets</a:t>
            </a:r>
            <a:endParaRPr lang="hr-HR" dirty="0" smtClean="0"/>
          </a:p>
          <a:p>
            <a:r>
              <a:rPr lang="en-US" dirty="0"/>
              <a:t>In this case, the legal norm is clear and applicable. However, not all necessary actions have been taken to determine the amount of benefit obtained. Consequently, confiscation of illegal assets becomes </a:t>
            </a:r>
            <a:r>
              <a:rPr lang="en-US" dirty="0" smtClean="0"/>
              <a:t>impossible</a:t>
            </a:r>
            <a:endParaRPr lang="hr-HR" dirty="0" smtClean="0"/>
          </a:p>
          <a:p>
            <a:r>
              <a:rPr lang="hr-HR" dirty="0"/>
              <a:t>T</a:t>
            </a:r>
            <a:r>
              <a:rPr lang="en-US" dirty="0" smtClean="0"/>
              <a:t>he </a:t>
            </a:r>
            <a:r>
              <a:rPr lang="en-US" dirty="0"/>
              <a:t>conclusion follows that only an appropriate legal regulation is not enough. Appropriate action by the competent institutions is also required</a:t>
            </a:r>
            <a:endParaRPr lang="hr-HR" dirty="0" smtClean="0"/>
          </a:p>
          <a:p>
            <a:endParaRPr lang="hr-HR" dirty="0"/>
          </a:p>
        </p:txBody>
      </p:sp>
    </p:spTree>
    <p:extLst>
      <p:ext uri="{BB962C8B-B14F-4D97-AF65-F5344CB8AC3E}">
        <p14:creationId xmlns:p14="http://schemas.microsoft.com/office/powerpoint/2010/main" val="18783653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p:cNvSpPr>
            <a:spLocks noGrp="1"/>
          </p:cNvSpPr>
          <p:nvPr>
            <p:ph type="title"/>
          </p:nvPr>
        </p:nvSpPr>
        <p:spPr/>
        <p:txBody>
          <a:bodyPr/>
          <a:lstStyle/>
          <a:p>
            <a:endParaRPr lang="hr-HR"/>
          </a:p>
        </p:txBody>
      </p:sp>
      <p:sp>
        <p:nvSpPr>
          <p:cNvPr id="3" name="Rezervirano mjesto sadržaja 2"/>
          <p:cNvSpPr>
            <a:spLocks noGrp="1"/>
          </p:cNvSpPr>
          <p:nvPr>
            <p:ph idx="1"/>
          </p:nvPr>
        </p:nvSpPr>
        <p:spPr/>
        <p:txBody>
          <a:bodyPr/>
          <a:lstStyle/>
          <a:p>
            <a:r>
              <a:rPr lang="en-US" dirty="0"/>
              <a:t>Thank you for your attention</a:t>
            </a:r>
            <a:endParaRPr lang="hr-HR" dirty="0"/>
          </a:p>
        </p:txBody>
      </p:sp>
    </p:spTree>
    <p:extLst>
      <p:ext uri="{BB962C8B-B14F-4D97-AF65-F5344CB8AC3E}">
        <p14:creationId xmlns:p14="http://schemas.microsoft.com/office/powerpoint/2010/main" val="2489381859"/>
      </p:ext>
    </p:extLst>
  </p:cSld>
  <p:clrMapOvr>
    <a:masterClrMapping/>
  </p:clrMapOvr>
  <p:timing>
    <p:tnLst>
      <p:par>
        <p:cTn id="1" dur="indefinite" restart="never" nodeType="tmRoot"/>
      </p:par>
    </p:tnLst>
  </p:timing>
</p:sld>
</file>

<file path=ppt/theme/theme1.xml><?xml version="1.0" encoding="utf-8"?>
<a:theme xmlns:a="http://schemas.openxmlformats.org/drawingml/2006/main" name="Isječak">
  <a:themeElements>
    <a:clrScheme name="Isječak">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Isječak">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sječak">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55</TotalTime>
  <Words>316</Words>
  <Application>Microsoft Office PowerPoint</Application>
  <PresentationFormat>Widescreen</PresentationFormat>
  <Paragraphs>33</Paragraphs>
  <Slides>8</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Century Gothic</vt:lpstr>
      <vt:lpstr>Wingdings 3</vt:lpstr>
      <vt:lpstr>Isječak</vt:lpstr>
      <vt:lpstr>   ECONOMICAL CRIME - Only the change is permanent  </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ECONOMICAL CRIME - Only the change is permanent</dc:title>
  <dc:creator>Windows User</dc:creator>
  <cp:lastModifiedBy>User</cp:lastModifiedBy>
  <cp:revision>16</cp:revision>
  <dcterms:created xsi:type="dcterms:W3CDTF">2020-11-02T17:28:50Z</dcterms:created>
  <dcterms:modified xsi:type="dcterms:W3CDTF">2020-11-03T12:08:32Z</dcterms:modified>
</cp:coreProperties>
</file>